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98" r:id="rId1"/>
  </p:sldMasterIdLst>
  <p:notesMasterIdLst>
    <p:notesMasterId r:id="rId32"/>
  </p:notesMasterIdLst>
  <p:sldIdLst>
    <p:sldId id="256" r:id="rId2"/>
    <p:sldId id="259" r:id="rId3"/>
    <p:sldId id="262" r:id="rId4"/>
    <p:sldId id="263" r:id="rId5"/>
    <p:sldId id="264" r:id="rId6"/>
    <p:sldId id="304" r:id="rId7"/>
    <p:sldId id="327" r:id="rId8"/>
    <p:sldId id="281" r:id="rId9"/>
    <p:sldId id="293" r:id="rId10"/>
    <p:sldId id="294" r:id="rId11"/>
    <p:sldId id="308" r:id="rId12"/>
    <p:sldId id="326" r:id="rId13"/>
    <p:sldId id="301" r:id="rId14"/>
    <p:sldId id="329" r:id="rId15"/>
    <p:sldId id="328" r:id="rId16"/>
    <p:sldId id="325" r:id="rId17"/>
    <p:sldId id="271" r:id="rId18"/>
    <p:sldId id="321" r:id="rId19"/>
    <p:sldId id="285" r:id="rId20"/>
    <p:sldId id="273" r:id="rId21"/>
    <p:sldId id="332" r:id="rId22"/>
    <p:sldId id="315" r:id="rId23"/>
    <p:sldId id="280" r:id="rId24"/>
    <p:sldId id="316" r:id="rId25"/>
    <p:sldId id="331" r:id="rId26"/>
    <p:sldId id="317" r:id="rId27"/>
    <p:sldId id="330" r:id="rId28"/>
    <p:sldId id="277" r:id="rId29"/>
    <p:sldId id="286" r:id="rId30"/>
    <p:sldId id="283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C38ADC4-72C8-412D-80CF-BD6ACE29953B}">
          <p14:sldIdLst>
            <p14:sldId id="256"/>
            <p14:sldId id="259"/>
            <p14:sldId id="262"/>
            <p14:sldId id="263"/>
            <p14:sldId id="264"/>
            <p14:sldId id="304"/>
            <p14:sldId id="327"/>
            <p14:sldId id="281"/>
            <p14:sldId id="293"/>
            <p14:sldId id="294"/>
            <p14:sldId id="308"/>
            <p14:sldId id="326"/>
            <p14:sldId id="301"/>
            <p14:sldId id="329"/>
            <p14:sldId id="328"/>
            <p14:sldId id="325"/>
            <p14:sldId id="271"/>
            <p14:sldId id="321"/>
            <p14:sldId id="285"/>
            <p14:sldId id="273"/>
            <p14:sldId id="332"/>
            <p14:sldId id="315"/>
            <p14:sldId id="280"/>
            <p14:sldId id="316"/>
            <p14:sldId id="331"/>
            <p14:sldId id="317"/>
            <p14:sldId id="330"/>
          </p14:sldIdLst>
        </p14:section>
        <p14:section name="Untitled Section" id="{BF8C61E3-DC4B-411D-9230-9DB901CA3CB3}">
          <p14:sldIdLst>
            <p14:sldId id="277"/>
            <p14:sldId id="286"/>
            <p14:sldId id="2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006699"/>
    <a:srgbClr val="ED46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8B718B-6864-45D1-8586-856329D15B1D}" v="170" dt="2023-10-22T20:36:09.4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90" autoAdjust="0"/>
    <p:restoredTop sz="93559" autoAdjust="0"/>
  </p:normalViewPr>
  <p:slideViewPr>
    <p:cSldViewPr>
      <p:cViewPr varScale="1">
        <p:scale>
          <a:sx n="115" d="100"/>
          <a:sy n="115" d="100"/>
        </p:scale>
        <p:origin x="14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rginia" userId="bdc78b75-7fb9-4a4c-9ee7-8dfcb6591be2" providerId="ADAL" clId="{54F03A83-C0E7-46F2-8BAF-7EE6659C381F}"/>
    <pc:docChg chg="undo custSel modSld">
      <pc:chgData name="Virginia" userId="bdc78b75-7fb9-4a4c-9ee7-8dfcb6591be2" providerId="ADAL" clId="{54F03A83-C0E7-46F2-8BAF-7EE6659C381F}" dt="2022-10-18T15:59:58.110" v="460" actId="20577"/>
      <pc:docMkLst>
        <pc:docMk/>
      </pc:docMkLst>
      <pc:sldChg chg="addSp delSp modSp mod setBg">
        <pc:chgData name="Virginia" userId="bdc78b75-7fb9-4a4c-9ee7-8dfcb6591be2" providerId="ADAL" clId="{54F03A83-C0E7-46F2-8BAF-7EE6659C381F}" dt="2022-10-18T14:18:13.628" v="265" actId="208"/>
        <pc:sldMkLst>
          <pc:docMk/>
          <pc:sldMk cId="0" sldId="271"/>
        </pc:sldMkLst>
        <pc:spChg chg="mod ord">
          <ac:chgData name="Virginia" userId="bdc78b75-7fb9-4a4c-9ee7-8dfcb6591be2" providerId="ADAL" clId="{54F03A83-C0E7-46F2-8BAF-7EE6659C381F}" dt="2022-10-18T14:17:24.411" v="259" actId="20577"/>
          <ac:spMkLst>
            <pc:docMk/>
            <pc:sldMk cId="0" sldId="271"/>
            <ac:spMk id="2" creationId="{00000000-0000-0000-0000-000000000000}"/>
          </ac:spMkLst>
        </pc:spChg>
        <pc:spChg chg="add del">
          <ac:chgData name="Virginia" userId="bdc78b75-7fb9-4a4c-9ee7-8dfcb6591be2" providerId="ADAL" clId="{54F03A83-C0E7-46F2-8BAF-7EE6659C381F}" dt="2022-10-18T14:12:29.018" v="186" actId="26606"/>
          <ac:spMkLst>
            <pc:docMk/>
            <pc:sldMk cId="0" sldId="271"/>
            <ac:spMk id="6147" creationId="{9A7DBAD6-80F9-497B-A278-8816A8E956D2}"/>
          </ac:spMkLst>
        </pc:spChg>
        <pc:spChg chg="add del">
          <ac:chgData name="Virginia" userId="bdc78b75-7fb9-4a4c-9ee7-8dfcb6591be2" providerId="ADAL" clId="{54F03A83-C0E7-46F2-8BAF-7EE6659C381F}" dt="2022-10-18T14:12:29.018" v="186" actId="26606"/>
          <ac:spMkLst>
            <pc:docMk/>
            <pc:sldMk cId="0" sldId="271"/>
            <ac:spMk id="6148" creationId="{D199BD0D-57F7-49B3-B38C-0949622D41B7}"/>
          </ac:spMkLst>
        </pc:spChg>
        <pc:spChg chg="add del">
          <ac:chgData name="Virginia" userId="bdc78b75-7fb9-4a4c-9ee7-8dfcb6591be2" providerId="ADAL" clId="{54F03A83-C0E7-46F2-8BAF-7EE6659C381F}" dt="2022-10-18T14:11:18.607" v="171" actId="26606"/>
          <ac:spMkLst>
            <pc:docMk/>
            <pc:sldMk cId="0" sldId="271"/>
            <ac:spMk id="6149" creationId="{35229E47-2A6E-6A03-299B-F66F53FED06D}"/>
          </ac:spMkLst>
        </pc:spChg>
        <pc:spChg chg="add del">
          <ac:chgData name="Virginia" userId="bdc78b75-7fb9-4a4c-9ee7-8dfcb6591be2" providerId="ADAL" clId="{54F03A83-C0E7-46F2-8BAF-7EE6659C381F}" dt="2022-10-18T14:10:55.741" v="166" actId="26606"/>
          <ac:spMkLst>
            <pc:docMk/>
            <pc:sldMk cId="0" sldId="271"/>
            <ac:spMk id="6150" creationId="{0C1C66B7-9644-4D9B-9A19-5FD3E30EF15F}"/>
          </ac:spMkLst>
        </pc:spChg>
        <pc:spChg chg="add del">
          <ac:chgData name="Virginia" userId="bdc78b75-7fb9-4a4c-9ee7-8dfcb6591be2" providerId="ADAL" clId="{54F03A83-C0E7-46F2-8BAF-7EE6659C381F}" dt="2022-10-18T14:10:55.741" v="166" actId="26606"/>
          <ac:spMkLst>
            <pc:docMk/>
            <pc:sldMk cId="0" sldId="271"/>
            <ac:spMk id="6152" creationId="{0A682EA3-E633-4081-9743-2D462CD5C4E7}"/>
          </ac:spMkLst>
        </pc:spChg>
        <pc:spChg chg="add del">
          <ac:chgData name="Virginia" userId="bdc78b75-7fb9-4a4c-9ee7-8dfcb6591be2" providerId="ADAL" clId="{54F03A83-C0E7-46F2-8BAF-7EE6659C381F}" dt="2022-10-18T14:12:29.018" v="186" actId="26606"/>
          <ac:spMkLst>
            <pc:docMk/>
            <pc:sldMk cId="0" sldId="271"/>
            <ac:spMk id="6153" creationId="{D7B70E00-B64B-4A4C-A154-6B41E7E556E9}"/>
          </ac:spMkLst>
        </pc:spChg>
        <pc:spChg chg="add del">
          <ac:chgData name="Virginia" userId="bdc78b75-7fb9-4a4c-9ee7-8dfcb6591be2" providerId="ADAL" clId="{54F03A83-C0E7-46F2-8BAF-7EE6659C381F}" dt="2022-10-18T14:12:29.018" v="186" actId="26606"/>
          <ac:spMkLst>
            <pc:docMk/>
            <pc:sldMk cId="0" sldId="271"/>
            <ac:spMk id="6155" creationId="{BC60B46E-DCFC-490B-948C-B2DB76BE1D8A}"/>
          </ac:spMkLst>
        </pc:spChg>
        <pc:spChg chg="add del">
          <ac:chgData name="Virginia" userId="bdc78b75-7fb9-4a4c-9ee7-8dfcb6591be2" providerId="ADAL" clId="{54F03A83-C0E7-46F2-8BAF-7EE6659C381F}" dt="2022-10-18T14:10:55.741" v="166" actId="26606"/>
          <ac:spMkLst>
            <pc:docMk/>
            <pc:sldMk cId="0" sldId="271"/>
            <ac:spMk id="6156" creationId="{36B466C0-C1E9-4C07-AE23-5E9D6C4D1B85}"/>
          </ac:spMkLst>
        </pc:spChg>
        <pc:spChg chg="add del">
          <ac:chgData name="Virginia" userId="bdc78b75-7fb9-4a4c-9ee7-8dfcb6591be2" providerId="ADAL" clId="{54F03A83-C0E7-46F2-8BAF-7EE6659C381F}" dt="2022-10-18T14:10:55.741" v="166" actId="26606"/>
          <ac:spMkLst>
            <pc:docMk/>
            <pc:sldMk cId="0" sldId="271"/>
            <ac:spMk id="6158" creationId="{5ACE4AF0-DA3D-4D8D-AECB-4F4AABB4C759}"/>
          </ac:spMkLst>
        </pc:spChg>
        <pc:spChg chg="add del">
          <ac:chgData name="Virginia" userId="bdc78b75-7fb9-4a4c-9ee7-8dfcb6591be2" providerId="ADAL" clId="{54F03A83-C0E7-46F2-8BAF-7EE6659C381F}" dt="2022-10-18T14:11:05.419" v="168" actId="26606"/>
          <ac:spMkLst>
            <pc:docMk/>
            <pc:sldMk cId="0" sldId="271"/>
            <ac:spMk id="6162" creationId="{C3387CD7-33C1-43A9-80E6-BB806FE95153}"/>
          </ac:spMkLst>
        </pc:spChg>
        <pc:spChg chg="add del">
          <ac:chgData name="Virginia" userId="bdc78b75-7fb9-4a4c-9ee7-8dfcb6591be2" providerId="ADAL" clId="{54F03A83-C0E7-46F2-8BAF-7EE6659C381F}" dt="2022-10-18T14:11:05.419" v="168" actId="26606"/>
          <ac:spMkLst>
            <pc:docMk/>
            <pc:sldMk cId="0" sldId="271"/>
            <ac:spMk id="6163" creationId="{0C1C66B7-9644-4D9B-9A19-5FD3E30EF15F}"/>
          </ac:spMkLst>
        </pc:spChg>
        <pc:spChg chg="add del">
          <ac:chgData name="Virginia" userId="bdc78b75-7fb9-4a4c-9ee7-8dfcb6591be2" providerId="ADAL" clId="{54F03A83-C0E7-46F2-8BAF-7EE6659C381F}" dt="2022-10-18T14:11:05.419" v="168" actId="26606"/>
          <ac:spMkLst>
            <pc:docMk/>
            <pc:sldMk cId="0" sldId="271"/>
            <ac:spMk id="6164" creationId="{0A682EA3-E633-4081-9743-2D462CD5C4E7}"/>
          </ac:spMkLst>
        </pc:spChg>
        <pc:spChg chg="add del">
          <ac:chgData name="Virginia" userId="bdc78b75-7fb9-4a4c-9ee7-8dfcb6591be2" providerId="ADAL" clId="{54F03A83-C0E7-46F2-8BAF-7EE6659C381F}" dt="2022-10-18T14:11:05.419" v="168" actId="26606"/>
          <ac:spMkLst>
            <pc:docMk/>
            <pc:sldMk cId="0" sldId="271"/>
            <ac:spMk id="6166" creationId="{57BA9CA2-9443-46AA-A85A-DE3457463F60}"/>
          </ac:spMkLst>
        </pc:spChg>
        <pc:spChg chg="add del">
          <ac:chgData name="Virginia" userId="bdc78b75-7fb9-4a4c-9ee7-8dfcb6591be2" providerId="ADAL" clId="{54F03A83-C0E7-46F2-8BAF-7EE6659C381F}" dt="2022-10-18T14:11:05.419" v="168" actId="26606"/>
          <ac:spMkLst>
            <pc:docMk/>
            <pc:sldMk cId="0" sldId="271"/>
            <ac:spMk id="6167" creationId="{3D61270E-A515-443E-A133-2C680A7A2C93}"/>
          </ac:spMkLst>
        </pc:spChg>
        <pc:spChg chg="add del">
          <ac:chgData name="Virginia" userId="bdc78b75-7fb9-4a4c-9ee7-8dfcb6591be2" providerId="ADAL" clId="{54F03A83-C0E7-46F2-8BAF-7EE6659C381F}" dt="2022-10-18T14:12:29.018" v="186" actId="26606"/>
          <ac:spMkLst>
            <pc:docMk/>
            <pc:sldMk cId="0" sldId="271"/>
            <ac:spMk id="6169" creationId="{453519AE-98DE-481D-83D1-FEEC112D5FB8}"/>
          </ac:spMkLst>
        </pc:spChg>
        <pc:spChg chg="add del">
          <ac:chgData name="Virginia" userId="bdc78b75-7fb9-4a4c-9ee7-8dfcb6591be2" providerId="ADAL" clId="{54F03A83-C0E7-46F2-8BAF-7EE6659C381F}" dt="2022-10-18T14:11:18.607" v="171" actId="26606"/>
          <ac:spMkLst>
            <pc:docMk/>
            <pc:sldMk cId="0" sldId="271"/>
            <ac:spMk id="6170" creationId="{0C1C66B7-9644-4D9B-9A19-5FD3E30EF15F}"/>
          </ac:spMkLst>
        </pc:spChg>
        <pc:spChg chg="add del">
          <ac:chgData name="Virginia" userId="bdc78b75-7fb9-4a4c-9ee7-8dfcb6591be2" providerId="ADAL" clId="{54F03A83-C0E7-46F2-8BAF-7EE6659C381F}" dt="2022-10-18T14:12:34.723" v="189" actId="26606"/>
          <ac:spMkLst>
            <pc:docMk/>
            <pc:sldMk cId="0" sldId="271"/>
            <ac:spMk id="6173" creationId="{9A7DBAD6-80F9-497B-A278-8816A8E956D2}"/>
          </ac:spMkLst>
        </pc:spChg>
        <pc:spChg chg="add del">
          <ac:chgData name="Virginia" userId="bdc78b75-7fb9-4a4c-9ee7-8dfcb6591be2" providerId="ADAL" clId="{54F03A83-C0E7-46F2-8BAF-7EE6659C381F}" dt="2022-10-18T14:12:34.723" v="189" actId="26606"/>
          <ac:spMkLst>
            <pc:docMk/>
            <pc:sldMk cId="0" sldId="271"/>
            <ac:spMk id="6174" creationId="{5CD081F4-1F88-7CCB-CB8E-881CCC88CC3A}"/>
          </ac:spMkLst>
        </pc:spChg>
        <pc:spChg chg="add del">
          <ac:chgData name="Virginia" userId="bdc78b75-7fb9-4a4c-9ee7-8dfcb6591be2" providerId="ADAL" clId="{54F03A83-C0E7-46F2-8BAF-7EE6659C381F}" dt="2022-10-18T14:12:42.274" v="192" actId="26606"/>
          <ac:spMkLst>
            <pc:docMk/>
            <pc:sldMk cId="0" sldId="271"/>
            <ac:spMk id="6176" creationId="{77F7D86A-709E-4A26-9BC7-C9D9922F4066}"/>
          </ac:spMkLst>
        </pc:spChg>
        <pc:spChg chg="add del">
          <ac:chgData name="Virginia" userId="bdc78b75-7fb9-4a4c-9ee7-8dfcb6591be2" providerId="ADAL" clId="{54F03A83-C0E7-46F2-8BAF-7EE6659C381F}" dt="2022-10-18T14:12:42.274" v="192" actId="26606"/>
          <ac:spMkLst>
            <pc:docMk/>
            <pc:sldMk cId="0" sldId="271"/>
            <ac:spMk id="6177" creationId="{FFCD9B9F-B3FA-405A-9934-F9E85C1DE7C4}"/>
          </ac:spMkLst>
        </pc:spChg>
        <pc:spChg chg="add del">
          <ac:chgData name="Virginia" userId="bdc78b75-7fb9-4a4c-9ee7-8dfcb6591be2" providerId="ADAL" clId="{54F03A83-C0E7-46F2-8BAF-7EE6659C381F}" dt="2022-10-18T14:12:42.274" v="192" actId="26606"/>
          <ac:spMkLst>
            <pc:docMk/>
            <pc:sldMk cId="0" sldId="271"/>
            <ac:spMk id="6178" creationId="{DCBF32FF-171B-40C2-93FE-AA3BAE43DB1E}"/>
          </ac:spMkLst>
        </pc:spChg>
        <pc:spChg chg="add del">
          <ac:chgData name="Virginia" userId="bdc78b75-7fb9-4a4c-9ee7-8dfcb6591be2" providerId="ADAL" clId="{54F03A83-C0E7-46F2-8BAF-7EE6659C381F}" dt="2022-10-18T14:12:42.274" v="192" actId="26606"/>
          <ac:spMkLst>
            <pc:docMk/>
            <pc:sldMk cId="0" sldId="271"/>
            <ac:spMk id="6179" creationId="{8A0C3450-56A0-E782-D46E-DD278E0329BE}"/>
          </ac:spMkLst>
        </pc:spChg>
        <pc:spChg chg="add del">
          <ac:chgData name="Virginia" userId="bdc78b75-7fb9-4a4c-9ee7-8dfcb6591be2" providerId="ADAL" clId="{54F03A83-C0E7-46F2-8BAF-7EE6659C381F}" dt="2022-10-18T14:12:42.274" v="192" actId="26606"/>
          <ac:spMkLst>
            <pc:docMk/>
            <pc:sldMk cId="0" sldId="271"/>
            <ac:spMk id="6180" creationId="{391A6607-E864-41D6-8749-98EE1987A495}"/>
          </ac:spMkLst>
        </pc:spChg>
        <pc:spChg chg="add del">
          <ac:chgData name="Virginia" userId="bdc78b75-7fb9-4a4c-9ee7-8dfcb6591be2" providerId="ADAL" clId="{54F03A83-C0E7-46F2-8BAF-7EE6659C381F}" dt="2022-10-18T14:12:42.274" v="192" actId="26606"/>
          <ac:spMkLst>
            <pc:docMk/>
            <pc:sldMk cId="0" sldId="271"/>
            <ac:spMk id="6181" creationId="{121A056A-3429-470D-AFC8-97C1F8D83EF5}"/>
          </ac:spMkLst>
        </pc:spChg>
        <pc:spChg chg="add del">
          <ac:chgData name="Virginia" userId="bdc78b75-7fb9-4a4c-9ee7-8dfcb6591be2" providerId="ADAL" clId="{54F03A83-C0E7-46F2-8BAF-7EE6659C381F}" dt="2022-10-18T14:12:42.274" v="192" actId="26606"/>
          <ac:spMkLst>
            <pc:docMk/>
            <pc:sldMk cId="0" sldId="271"/>
            <ac:spMk id="6182" creationId="{90BEFB55-7176-4081-B76A-D32AFECCE2C4}"/>
          </ac:spMkLst>
        </pc:spChg>
        <pc:spChg chg="add del">
          <ac:chgData name="Virginia" userId="bdc78b75-7fb9-4a4c-9ee7-8dfcb6591be2" providerId="ADAL" clId="{54F03A83-C0E7-46F2-8BAF-7EE6659C381F}" dt="2022-10-18T14:12:42.274" v="192" actId="26606"/>
          <ac:spMkLst>
            <pc:docMk/>
            <pc:sldMk cId="0" sldId="271"/>
            <ac:spMk id="6183" creationId="{3DCAB5CB-1540-4DEE-976C-1BD5F6E3B418}"/>
          </ac:spMkLst>
        </pc:spChg>
        <pc:spChg chg="add del">
          <ac:chgData name="Virginia" userId="bdc78b75-7fb9-4a4c-9ee7-8dfcb6591be2" providerId="ADAL" clId="{54F03A83-C0E7-46F2-8BAF-7EE6659C381F}" dt="2022-10-18T14:12:42.274" v="192" actId="26606"/>
          <ac:spMkLst>
            <pc:docMk/>
            <pc:sldMk cId="0" sldId="271"/>
            <ac:spMk id="6184" creationId="{44356B39-91B7-4E26-8359-29C41DD9BA5C}"/>
          </ac:spMkLst>
        </pc:spChg>
        <pc:spChg chg="add del">
          <ac:chgData name="Virginia" userId="bdc78b75-7fb9-4a4c-9ee7-8dfcb6591be2" providerId="ADAL" clId="{54F03A83-C0E7-46F2-8BAF-7EE6659C381F}" dt="2022-10-18T14:14:16.306" v="217" actId="26606"/>
          <ac:spMkLst>
            <pc:docMk/>
            <pc:sldMk cId="0" sldId="271"/>
            <ac:spMk id="6186" creationId="{9A7DBAD6-80F9-497B-A278-8816A8E956D2}"/>
          </ac:spMkLst>
        </pc:spChg>
        <pc:spChg chg="add del mod ord">
          <ac:chgData name="Virginia" userId="bdc78b75-7fb9-4a4c-9ee7-8dfcb6591be2" providerId="ADAL" clId="{54F03A83-C0E7-46F2-8BAF-7EE6659C381F}" dt="2022-10-18T14:14:16.306" v="217" actId="26606"/>
          <ac:spMkLst>
            <pc:docMk/>
            <pc:sldMk cId="0" sldId="271"/>
            <ac:spMk id="6187" creationId="{3D34C067-E9AE-E726-B800-495EC909A593}"/>
          </ac:spMkLst>
        </pc:spChg>
        <pc:spChg chg="add del">
          <ac:chgData name="Virginia" userId="bdc78b75-7fb9-4a4c-9ee7-8dfcb6591be2" providerId="ADAL" clId="{54F03A83-C0E7-46F2-8BAF-7EE6659C381F}" dt="2022-10-18T14:12:59.316" v="196" actId="26606"/>
          <ac:spMkLst>
            <pc:docMk/>
            <pc:sldMk cId="0" sldId="271"/>
            <ac:spMk id="6192" creationId="{9A7DBAD6-80F9-497B-A278-8816A8E956D2}"/>
          </ac:spMkLst>
        </pc:spChg>
        <pc:spChg chg="add del">
          <ac:chgData name="Virginia" userId="bdc78b75-7fb9-4a4c-9ee7-8dfcb6591be2" providerId="ADAL" clId="{54F03A83-C0E7-46F2-8BAF-7EE6659C381F}" dt="2022-10-18T14:12:59.316" v="196" actId="26606"/>
          <ac:spMkLst>
            <pc:docMk/>
            <pc:sldMk cId="0" sldId="271"/>
            <ac:spMk id="6194" creationId="{2B434D61-27B3-4CFB-8079-73A4ABE22CDD}"/>
          </ac:spMkLst>
        </pc:spChg>
        <pc:spChg chg="add del">
          <ac:chgData name="Virginia" userId="bdc78b75-7fb9-4a4c-9ee7-8dfcb6591be2" providerId="ADAL" clId="{54F03A83-C0E7-46F2-8BAF-7EE6659C381F}" dt="2022-10-18T14:12:59.316" v="196" actId="26606"/>
          <ac:spMkLst>
            <pc:docMk/>
            <pc:sldMk cId="0" sldId="271"/>
            <ac:spMk id="6196" creationId="{D677E805-8608-47A7-9B59-5711E850916F}"/>
          </ac:spMkLst>
        </pc:spChg>
        <pc:spChg chg="add del">
          <ac:chgData name="Virginia" userId="bdc78b75-7fb9-4a4c-9ee7-8dfcb6591be2" providerId="ADAL" clId="{54F03A83-C0E7-46F2-8BAF-7EE6659C381F}" dt="2022-10-18T14:12:59.316" v="196" actId="26606"/>
          <ac:spMkLst>
            <pc:docMk/>
            <pc:sldMk cId="0" sldId="271"/>
            <ac:spMk id="6198" creationId="{7E6D74E9-E094-45DA-9CB0-E190F45BCB8F}"/>
          </ac:spMkLst>
        </pc:spChg>
        <pc:spChg chg="add del">
          <ac:chgData name="Virginia" userId="bdc78b75-7fb9-4a4c-9ee7-8dfcb6591be2" providerId="ADAL" clId="{54F03A83-C0E7-46F2-8BAF-7EE6659C381F}" dt="2022-10-18T14:13:02.352" v="198" actId="26606"/>
          <ac:spMkLst>
            <pc:docMk/>
            <pc:sldMk cId="0" sldId="271"/>
            <ac:spMk id="6200" creationId="{9A7DBAD6-80F9-497B-A278-8816A8E956D2}"/>
          </ac:spMkLst>
        </pc:spChg>
        <pc:spChg chg="add del">
          <ac:chgData name="Virginia" userId="bdc78b75-7fb9-4a4c-9ee7-8dfcb6591be2" providerId="ADAL" clId="{54F03A83-C0E7-46F2-8BAF-7EE6659C381F}" dt="2022-10-18T14:13:02.352" v="198" actId="26606"/>
          <ac:spMkLst>
            <pc:docMk/>
            <pc:sldMk cId="0" sldId="271"/>
            <ac:spMk id="6201" creationId="{A8EC2F58-373F-49C7-BB7C-E38DF17C9DF0}"/>
          </ac:spMkLst>
        </pc:spChg>
        <pc:spChg chg="add del">
          <ac:chgData name="Virginia" userId="bdc78b75-7fb9-4a4c-9ee7-8dfcb6591be2" providerId="ADAL" clId="{54F03A83-C0E7-46F2-8BAF-7EE6659C381F}" dt="2022-10-18T14:13:29.366" v="204" actId="26606"/>
          <ac:spMkLst>
            <pc:docMk/>
            <pc:sldMk cId="0" sldId="271"/>
            <ac:spMk id="6202" creationId="{40B8914D-E66B-40A1-ADC4-8E865B5F9C48}"/>
          </ac:spMkLst>
        </pc:spChg>
        <pc:spChg chg="add del">
          <ac:chgData name="Virginia" userId="bdc78b75-7fb9-4a4c-9ee7-8dfcb6591be2" providerId="ADAL" clId="{54F03A83-C0E7-46F2-8BAF-7EE6659C381F}" dt="2022-10-18T14:13:20.397" v="200" actId="26606"/>
          <ac:spMkLst>
            <pc:docMk/>
            <pc:sldMk cId="0" sldId="271"/>
            <ac:spMk id="6203" creationId="{9A7DBAD6-80F9-497B-A278-8816A8E956D2}"/>
          </ac:spMkLst>
        </pc:spChg>
        <pc:spChg chg="add del">
          <ac:chgData name="Virginia" userId="bdc78b75-7fb9-4a4c-9ee7-8dfcb6591be2" providerId="ADAL" clId="{54F03A83-C0E7-46F2-8BAF-7EE6659C381F}" dt="2022-10-18T14:13:40.891" v="206" actId="26606"/>
          <ac:spMkLst>
            <pc:docMk/>
            <pc:sldMk cId="0" sldId="271"/>
            <ac:spMk id="6204" creationId="{BE27934C-AEDC-4521-994F-8D0A364DCFB6}"/>
          </ac:spMkLst>
        </pc:spChg>
        <pc:spChg chg="add del">
          <ac:chgData name="Virginia" userId="bdc78b75-7fb9-4a4c-9ee7-8dfcb6591be2" providerId="ADAL" clId="{54F03A83-C0E7-46F2-8BAF-7EE6659C381F}" dt="2022-10-18T14:13:22.018" v="202" actId="26606"/>
          <ac:spMkLst>
            <pc:docMk/>
            <pc:sldMk cId="0" sldId="271"/>
            <ac:spMk id="6205" creationId="{77F7D86A-709E-4A26-9BC7-C9D9922F4066}"/>
          </ac:spMkLst>
        </pc:spChg>
        <pc:spChg chg="add del">
          <ac:chgData name="Virginia" userId="bdc78b75-7fb9-4a4c-9ee7-8dfcb6591be2" providerId="ADAL" clId="{54F03A83-C0E7-46F2-8BAF-7EE6659C381F}" dt="2022-10-18T14:13:22.018" v="202" actId="26606"/>
          <ac:spMkLst>
            <pc:docMk/>
            <pc:sldMk cId="0" sldId="271"/>
            <ac:spMk id="6206" creationId="{E7BB8DB7-662D-4E74-8267-E6715C1FD6CE}"/>
          </ac:spMkLst>
        </pc:spChg>
        <pc:spChg chg="add del">
          <ac:chgData name="Virginia" userId="bdc78b75-7fb9-4a4c-9ee7-8dfcb6591be2" providerId="ADAL" clId="{54F03A83-C0E7-46F2-8BAF-7EE6659C381F}" dt="2022-10-18T14:13:22.018" v="202" actId="26606"/>
          <ac:spMkLst>
            <pc:docMk/>
            <pc:sldMk cId="0" sldId="271"/>
            <ac:spMk id="6207" creationId="{0B75FC46-A5B3-4DE6-9855-1D21F104F3F0}"/>
          </ac:spMkLst>
        </pc:spChg>
        <pc:spChg chg="add del">
          <ac:chgData name="Virginia" userId="bdc78b75-7fb9-4a4c-9ee7-8dfcb6591be2" providerId="ADAL" clId="{54F03A83-C0E7-46F2-8BAF-7EE6659C381F}" dt="2022-10-18T14:13:22.018" v="202" actId="26606"/>
          <ac:spMkLst>
            <pc:docMk/>
            <pc:sldMk cId="0" sldId="271"/>
            <ac:spMk id="6208" creationId="{C9224EAF-741B-4B49-99D1-576684BB629E}"/>
          </ac:spMkLst>
        </pc:spChg>
        <pc:spChg chg="add del">
          <ac:chgData name="Virginia" userId="bdc78b75-7fb9-4a4c-9ee7-8dfcb6591be2" providerId="ADAL" clId="{54F03A83-C0E7-46F2-8BAF-7EE6659C381F}" dt="2022-10-18T14:13:22.018" v="202" actId="26606"/>
          <ac:spMkLst>
            <pc:docMk/>
            <pc:sldMk cId="0" sldId="271"/>
            <ac:spMk id="6209" creationId="{EBC7EA07-4B0D-42BE-A61A-05F306316D33}"/>
          </ac:spMkLst>
        </pc:spChg>
        <pc:spChg chg="add del">
          <ac:chgData name="Virginia" userId="bdc78b75-7fb9-4a4c-9ee7-8dfcb6591be2" providerId="ADAL" clId="{54F03A83-C0E7-46F2-8BAF-7EE6659C381F}" dt="2022-10-18T14:13:29.366" v="204" actId="26606"/>
          <ac:spMkLst>
            <pc:docMk/>
            <pc:sldMk cId="0" sldId="271"/>
            <ac:spMk id="6211" creationId="{77F7D86A-709E-4A26-9BC7-C9D9922F4066}"/>
          </ac:spMkLst>
        </pc:spChg>
        <pc:spChg chg="add del">
          <ac:chgData name="Virginia" userId="bdc78b75-7fb9-4a4c-9ee7-8dfcb6591be2" providerId="ADAL" clId="{54F03A83-C0E7-46F2-8BAF-7EE6659C381F}" dt="2022-10-18T14:13:29.366" v="204" actId="26606"/>
          <ac:spMkLst>
            <pc:docMk/>
            <pc:sldMk cId="0" sldId="271"/>
            <ac:spMk id="6212" creationId="{9757A7C8-376D-4264-9D52-18B12987ABE6}"/>
          </ac:spMkLst>
        </pc:spChg>
        <pc:spChg chg="add del">
          <ac:chgData name="Virginia" userId="bdc78b75-7fb9-4a4c-9ee7-8dfcb6591be2" providerId="ADAL" clId="{54F03A83-C0E7-46F2-8BAF-7EE6659C381F}" dt="2022-10-18T14:13:29.366" v="204" actId="26606"/>
          <ac:spMkLst>
            <pc:docMk/>
            <pc:sldMk cId="0" sldId="271"/>
            <ac:spMk id="6213" creationId="{A3C44DCA-B617-49DE-9FD1-73244176E830}"/>
          </ac:spMkLst>
        </pc:spChg>
        <pc:spChg chg="add del">
          <ac:chgData name="Virginia" userId="bdc78b75-7fb9-4a4c-9ee7-8dfcb6591be2" providerId="ADAL" clId="{54F03A83-C0E7-46F2-8BAF-7EE6659C381F}" dt="2022-10-18T14:13:29.366" v="204" actId="26606"/>
          <ac:spMkLst>
            <pc:docMk/>
            <pc:sldMk cId="0" sldId="271"/>
            <ac:spMk id="6214" creationId="{0D3581E7-3D6D-4F7C-A817-288D237FE8AC}"/>
          </ac:spMkLst>
        </pc:spChg>
        <pc:spChg chg="add del">
          <ac:chgData name="Virginia" userId="bdc78b75-7fb9-4a4c-9ee7-8dfcb6591be2" providerId="ADAL" clId="{54F03A83-C0E7-46F2-8BAF-7EE6659C381F}" dt="2022-10-18T14:13:29.366" v="204" actId="26606"/>
          <ac:spMkLst>
            <pc:docMk/>
            <pc:sldMk cId="0" sldId="271"/>
            <ac:spMk id="6215" creationId="{DB447980-1E47-4B4E-9088-7DD9EF1A0D6B}"/>
          </ac:spMkLst>
        </pc:spChg>
        <pc:spChg chg="add del">
          <ac:chgData name="Virginia" userId="bdc78b75-7fb9-4a4c-9ee7-8dfcb6591be2" providerId="ADAL" clId="{54F03A83-C0E7-46F2-8BAF-7EE6659C381F}" dt="2022-10-18T14:13:40.891" v="206" actId="26606"/>
          <ac:spMkLst>
            <pc:docMk/>
            <pc:sldMk cId="0" sldId="271"/>
            <ac:spMk id="6217" creationId="{77F7D86A-709E-4A26-9BC7-C9D9922F4066}"/>
          </ac:spMkLst>
        </pc:spChg>
        <pc:spChg chg="add del">
          <ac:chgData name="Virginia" userId="bdc78b75-7fb9-4a4c-9ee7-8dfcb6591be2" providerId="ADAL" clId="{54F03A83-C0E7-46F2-8BAF-7EE6659C381F}" dt="2022-10-18T14:13:40.891" v="206" actId="26606"/>
          <ac:spMkLst>
            <pc:docMk/>
            <pc:sldMk cId="0" sldId="271"/>
            <ac:spMk id="6218" creationId="{892C5860-4009-407E-A551-C4B0409A1F55}"/>
          </ac:spMkLst>
        </pc:spChg>
        <pc:spChg chg="add del">
          <ac:chgData name="Virginia" userId="bdc78b75-7fb9-4a4c-9ee7-8dfcb6591be2" providerId="ADAL" clId="{54F03A83-C0E7-46F2-8BAF-7EE6659C381F}" dt="2022-10-18T14:13:40.891" v="206" actId="26606"/>
          <ac:spMkLst>
            <pc:docMk/>
            <pc:sldMk cId="0" sldId="271"/>
            <ac:spMk id="6219" creationId="{A9655368-5C1F-4D2D-B70A-3BBC4F018305}"/>
          </ac:spMkLst>
        </pc:spChg>
        <pc:spChg chg="add del">
          <ac:chgData name="Virginia" userId="bdc78b75-7fb9-4a4c-9ee7-8dfcb6591be2" providerId="ADAL" clId="{54F03A83-C0E7-46F2-8BAF-7EE6659C381F}" dt="2022-10-18T14:13:40.891" v="206" actId="26606"/>
          <ac:spMkLst>
            <pc:docMk/>
            <pc:sldMk cId="0" sldId="271"/>
            <ac:spMk id="6220" creationId="{0C0203ED-58EE-420C-860C-BFE61563F673}"/>
          </ac:spMkLst>
        </pc:spChg>
        <pc:spChg chg="add del">
          <ac:chgData name="Virginia" userId="bdc78b75-7fb9-4a4c-9ee7-8dfcb6591be2" providerId="ADAL" clId="{54F03A83-C0E7-46F2-8BAF-7EE6659C381F}" dt="2022-10-18T14:13:40.891" v="206" actId="26606"/>
          <ac:spMkLst>
            <pc:docMk/>
            <pc:sldMk cId="0" sldId="271"/>
            <ac:spMk id="6221" creationId="{CED7FF6B-8848-4059-9154-250B2AE01006}"/>
          </ac:spMkLst>
        </pc:spChg>
        <pc:spChg chg="add del">
          <ac:chgData name="Virginia" userId="bdc78b75-7fb9-4a4c-9ee7-8dfcb6591be2" providerId="ADAL" clId="{54F03A83-C0E7-46F2-8BAF-7EE6659C381F}" dt="2022-10-18T14:13:40.891" v="206" actId="26606"/>
          <ac:spMkLst>
            <pc:docMk/>
            <pc:sldMk cId="0" sldId="271"/>
            <ac:spMk id="6222" creationId="{3410CD35-2757-4015-850D-924C414A5663}"/>
          </ac:spMkLst>
        </pc:spChg>
        <pc:spChg chg="add del">
          <ac:chgData name="Virginia" userId="bdc78b75-7fb9-4a4c-9ee7-8dfcb6591be2" providerId="ADAL" clId="{54F03A83-C0E7-46F2-8BAF-7EE6659C381F}" dt="2022-10-18T14:13:44.708" v="208" actId="26606"/>
          <ac:spMkLst>
            <pc:docMk/>
            <pc:sldMk cId="0" sldId="271"/>
            <ac:spMk id="6224" creationId="{77F7D86A-709E-4A26-9BC7-C9D9922F4066}"/>
          </ac:spMkLst>
        </pc:spChg>
        <pc:spChg chg="add del">
          <ac:chgData name="Virginia" userId="bdc78b75-7fb9-4a4c-9ee7-8dfcb6591be2" providerId="ADAL" clId="{54F03A83-C0E7-46F2-8BAF-7EE6659C381F}" dt="2022-10-18T14:13:44.708" v="208" actId="26606"/>
          <ac:spMkLst>
            <pc:docMk/>
            <pc:sldMk cId="0" sldId="271"/>
            <ac:spMk id="6225" creationId="{8E5B2E65-5BAE-4908-A462-0996D2354D4A}"/>
          </ac:spMkLst>
        </pc:spChg>
        <pc:spChg chg="add del">
          <ac:chgData name="Virginia" userId="bdc78b75-7fb9-4a4c-9ee7-8dfcb6591be2" providerId="ADAL" clId="{54F03A83-C0E7-46F2-8BAF-7EE6659C381F}" dt="2022-10-18T14:13:44.708" v="208" actId="26606"/>
          <ac:spMkLst>
            <pc:docMk/>
            <pc:sldMk cId="0" sldId="271"/>
            <ac:spMk id="6226" creationId="{3426BB5E-FC63-443E-A290-0DC7BAD7E4D5}"/>
          </ac:spMkLst>
        </pc:spChg>
        <pc:spChg chg="add del">
          <ac:chgData name="Virginia" userId="bdc78b75-7fb9-4a4c-9ee7-8dfcb6591be2" providerId="ADAL" clId="{54F03A83-C0E7-46F2-8BAF-7EE6659C381F}" dt="2022-10-18T14:13:44.708" v="208" actId="26606"/>
          <ac:spMkLst>
            <pc:docMk/>
            <pc:sldMk cId="0" sldId="271"/>
            <ac:spMk id="6227" creationId="{15253E0D-9245-4224-9FAF-7F3FAC27D184}"/>
          </ac:spMkLst>
        </pc:spChg>
        <pc:spChg chg="add del">
          <ac:chgData name="Virginia" userId="bdc78b75-7fb9-4a4c-9ee7-8dfcb6591be2" providerId="ADAL" clId="{54F03A83-C0E7-46F2-8BAF-7EE6659C381F}" dt="2022-10-18T14:13:44.708" v="208" actId="26606"/>
          <ac:spMkLst>
            <pc:docMk/>
            <pc:sldMk cId="0" sldId="271"/>
            <ac:spMk id="6228" creationId="{21B4B33B-98C6-4087-8AB0-5CCCDA0B4A2B}"/>
          </ac:spMkLst>
        </pc:spChg>
        <pc:spChg chg="add del">
          <ac:chgData name="Virginia" userId="bdc78b75-7fb9-4a4c-9ee7-8dfcb6591be2" providerId="ADAL" clId="{54F03A83-C0E7-46F2-8BAF-7EE6659C381F}" dt="2022-10-18T14:13:48.353" v="210" actId="26606"/>
          <ac:spMkLst>
            <pc:docMk/>
            <pc:sldMk cId="0" sldId="271"/>
            <ac:spMk id="6230" creationId="{9A7DBAD6-80F9-497B-A278-8816A8E956D2}"/>
          </ac:spMkLst>
        </pc:spChg>
        <pc:spChg chg="add del">
          <ac:chgData name="Virginia" userId="bdc78b75-7fb9-4a4c-9ee7-8dfcb6591be2" providerId="ADAL" clId="{54F03A83-C0E7-46F2-8BAF-7EE6659C381F}" dt="2022-10-18T14:13:55.915" v="212" actId="26606"/>
          <ac:spMkLst>
            <pc:docMk/>
            <pc:sldMk cId="0" sldId="271"/>
            <ac:spMk id="6232" creationId="{77F7D86A-709E-4A26-9BC7-C9D9922F4066}"/>
          </ac:spMkLst>
        </pc:spChg>
        <pc:spChg chg="add del">
          <ac:chgData name="Virginia" userId="bdc78b75-7fb9-4a4c-9ee7-8dfcb6591be2" providerId="ADAL" clId="{54F03A83-C0E7-46F2-8BAF-7EE6659C381F}" dt="2022-10-18T14:13:55.915" v="212" actId="26606"/>
          <ac:spMkLst>
            <pc:docMk/>
            <pc:sldMk cId="0" sldId="271"/>
            <ac:spMk id="6233" creationId="{1EB70B3C-A2DF-432B-8182-F975C2D48058}"/>
          </ac:spMkLst>
        </pc:spChg>
        <pc:spChg chg="add del">
          <ac:chgData name="Virginia" userId="bdc78b75-7fb9-4a4c-9ee7-8dfcb6591be2" providerId="ADAL" clId="{54F03A83-C0E7-46F2-8BAF-7EE6659C381F}" dt="2022-10-18T14:13:55.915" v="212" actId="26606"/>
          <ac:spMkLst>
            <pc:docMk/>
            <pc:sldMk cId="0" sldId="271"/>
            <ac:spMk id="6234" creationId="{A34325C6-12F4-46A1-80D1-259158A62F0F}"/>
          </ac:spMkLst>
        </pc:spChg>
        <pc:spChg chg="add del">
          <ac:chgData name="Virginia" userId="bdc78b75-7fb9-4a4c-9ee7-8dfcb6591be2" providerId="ADAL" clId="{54F03A83-C0E7-46F2-8BAF-7EE6659C381F}" dt="2022-10-18T14:13:55.915" v="212" actId="26606"/>
          <ac:spMkLst>
            <pc:docMk/>
            <pc:sldMk cId="0" sldId="271"/>
            <ac:spMk id="6235" creationId="{F1AB745C-B90E-4F56-8CAC-B93EC3E74CEB}"/>
          </ac:spMkLst>
        </pc:spChg>
        <pc:spChg chg="add del">
          <ac:chgData name="Virginia" userId="bdc78b75-7fb9-4a4c-9ee7-8dfcb6591be2" providerId="ADAL" clId="{54F03A83-C0E7-46F2-8BAF-7EE6659C381F}" dt="2022-10-18T14:13:55.915" v="212" actId="26606"/>
          <ac:spMkLst>
            <pc:docMk/>
            <pc:sldMk cId="0" sldId="271"/>
            <ac:spMk id="6236" creationId="{339736DF-BB85-4D0A-8560-DBC181C2A3F8}"/>
          </ac:spMkLst>
        </pc:spChg>
        <pc:spChg chg="add del">
          <ac:chgData name="Virginia" userId="bdc78b75-7fb9-4a4c-9ee7-8dfcb6591be2" providerId="ADAL" clId="{54F03A83-C0E7-46F2-8BAF-7EE6659C381F}" dt="2022-10-18T14:13:55.915" v="212" actId="26606"/>
          <ac:spMkLst>
            <pc:docMk/>
            <pc:sldMk cId="0" sldId="271"/>
            <ac:spMk id="6237" creationId="{3AA54247-9B1C-4039-9C74-DDC308733CAF}"/>
          </ac:spMkLst>
        </pc:spChg>
        <pc:spChg chg="add del">
          <ac:chgData name="Virginia" userId="bdc78b75-7fb9-4a4c-9ee7-8dfcb6591be2" providerId="ADAL" clId="{54F03A83-C0E7-46F2-8BAF-7EE6659C381F}" dt="2022-10-18T14:14:05.110" v="214" actId="26606"/>
          <ac:spMkLst>
            <pc:docMk/>
            <pc:sldMk cId="0" sldId="271"/>
            <ac:spMk id="6239" creationId="{9A7DBAD6-80F9-497B-A278-8816A8E956D2}"/>
          </ac:spMkLst>
        </pc:spChg>
        <pc:spChg chg="add del">
          <ac:chgData name="Virginia" userId="bdc78b75-7fb9-4a4c-9ee7-8dfcb6591be2" providerId="ADAL" clId="{54F03A83-C0E7-46F2-8BAF-7EE6659C381F}" dt="2022-10-18T14:14:05.110" v="214" actId="26606"/>
          <ac:spMkLst>
            <pc:docMk/>
            <pc:sldMk cId="0" sldId="271"/>
            <ac:spMk id="6240" creationId="{2B434D61-27B3-4CFB-8079-73A4ABE22CDD}"/>
          </ac:spMkLst>
        </pc:spChg>
        <pc:spChg chg="add del">
          <ac:chgData name="Virginia" userId="bdc78b75-7fb9-4a4c-9ee7-8dfcb6591be2" providerId="ADAL" clId="{54F03A83-C0E7-46F2-8BAF-7EE6659C381F}" dt="2022-10-18T14:14:05.110" v="214" actId="26606"/>
          <ac:spMkLst>
            <pc:docMk/>
            <pc:sldMk cId="0" sldId="271"/>
            <ac:spMk id="6241" creationId="{D677E805-8608-47A7-9B59-5711E850916F}"/>
          </ac:spMkLst>
        </pc:spChg>
        <pc:spChg chg="add del">
          <ac:chgData name="Virginia" userId="bdc78b75-7fb9-4a4c-9ee7-8dfcb6591be2" providerId="ADAL" clId="{54F03A83-C0E7-46F2-8BAF-7EE6659C381F}" dt="2022-10-18T14:14:05.110" v="214" actId="26606"/>
          <ac:spMkLst>
            <pc:docMk/>
            <pc:sldMk cId="0" sldId="271"/>
            <ac:spMk id="6242" creationId="{7E6D74E9-E094-45DA-9CB0-E190F45BCB8F}"/>
          </ac:spMkLst>
        </pc:spChg>
        <pc:spChg chg="add del">
          <ac:chgData name="Virginia" userId="bdc78b75-7fb9-4a4c-9ee7-8dfcb6591be2" providerId="ADAL" clId="{54F03A83-C0E7-46F2-8BAF-7EE6659C381F}" dt="2022-10-18T14:14:15.701" v="216" actId="26606"/>
          <ac:spMkLst>
            <pc:docMk/>
            <pc:sldMk cId="0" sldId="271"/>
            <ac:spMk id="6244" creationId="{9A7DBAD6-80F9-497B-A278-8816A8E956D2}"/>
          </ac:spMkLst>
        </pc:spChg>
        <pc:spChg chg="add del">
          <ac:chgData name="Virginia" userId="bdc78b75-7fb9-4a4c-9ee7-8dfcb6591be2" providerId="ADAL" clId="{54F03A83-C0E7-46F2-8BAF-7EE6659C381F}" dt="2022-10-18T14:14:15.701" v="216" actId="26606"/>
          <ac:spMkLst>
            <pc:docMk/>
            <pc:sldMk cId="0" sldId="271"/>
            <ac:spMk id="6245" creationId="{A8EC2F58-373F-49C7-BB7C-E38DF17C9DF0}"/>
          </ac:spMkLst>
        </pc:spChg>
        <pc:picChg chg="add mod ord">
          <ac:chgData name="Virginia" userId="bdc78b75-7fb9-4a4c-9ee7-8dfcb6591be2" providerId="ADAL" clId="{54F03A83-C0E7-46F2-8BAF-7EE6659C381F}" dt="2022-10-18T14:18:13.628" v="265" actId="208"/>
          <ac:picMkLst>
            <pc:docMk/>
            <pc:sldMk cId="0" sldId="271"/>
            <ac:picMk id="4" creationId="{A1336045-CEEB-1B2D-D5BE-F4E5CD95FB84}"/>
          </ac:picMkLst>
        </pc:picChg>
        <pc:picChg chg="add del mod ord">
          <ac:chgData name="Virginia" userId="bdc78b75-7fb9-4a4c-9ee7-8dfcb6591be2" providerId="ADAL" clId="{54F03A83-C0E7-46F2-8BAF-7EE6659C381F}" dt="2022-10-18T14:14:16.306" v="217" actId="26606"/>
          <ac:picMkLst>
            <pc:docMk/>
            <pc:sldMk cId="0" sldId="271"/>
            <ac:picMk id="5" creationId="{00000000-0000-0000-0000-000000000000}"/>
          </ac:picMkLst>
        </pc:picChg>
        <pc:picChg chg="add mod ord">
          <ac:chgData name="Virginia" userId="bdc78b75-7fb9-4a4c-9ee7-8dfcb6591be2" providerId="ADAL" clId="{54F03A83-C0E7-46F2-8BAF-7EE6659C381F}" dt="2022-10-18T14:17:38.963" v="260" actId="1076"/>
          <ac:picMkLst>
            <pc:docMk/>
            <pc:sldMk cId="0" sldId="271"/>
            <ac:picMk id="7" creationId="{143D4304-111D-608C-3081-05BF93A65327}"/>
          </ac:picMkLst>
        </pc:picChg>
        <pc:picChg chg="del">
          <ac:chgData name="Virginia" userId="bdc78b75-7fb9-4a4c-9ee7-8dfcb6591be2" providerId="ADAL" clId="{54F03A83-C0E7-46F2-8BAF-7EE6659C381F}" dt="2022-10-18T14:10:31.809" v="161" actId="21"/>
          <ac:picMkLst>
            <pc:docMk/>
            <pc:sldMk cId="0" sldId="271"/>
            <ac:picMk id="1026" creationId="{00000000-0000-0000-0000-000000000000}"/>
          </ac:picMkLst>
        </pc:picChg>
        <pc:picChg chg="mod ord">
          <ac:chgData name="Virginia" userId="bdc78b75-7fb9-4a4c-9ee7-8dfcb6591be2" providerId="ADAL" clId="{54F03A83-C0E7-46F2-8BAF-7EE6659C381F}" dt="2022-10-18T14:17:41.360" v="261" actId="1076"/>
          <ac:picMkLst>
            <pc:docMk/>
            <pc:sldMk cId="0" sldId="271"/>
            <ac:picMk id="6145" creationId="{00000000-0000-0000-0000-000000000000}"/>
          </ac:picMkLst>
        </pc:picChg>
        <pc:cxnChg chg="add del">
          <ac:chgData name="Virginia" userId="bdc78b75-7fb9-4a4c-9ee7-8dfcb6591be2" providerId="ADAL" clId="{54F03A83-C0E7-46F2-8BAF-7EE6659C381F}" dt="2022-10-18T14:12:29.018" v="186" actId="26606"/>
          <ac:cxnSpMkLst>
            <pc:docMk/>
            <pc:sldMk cId="0" sldId="271"/>
            <ac:cxnSpMk id="6151" creationId="{C889B96F-2879-43CA-958A-277BCBB00D74}"/>
          </ac:cxnSpMkLst>
        </pc:cxnChg>
        <pc:cxnChg chg="add del">
          <ac:chgData name="Virginia" userId="bdc78b75-7fb9-4a4c-9ee7-8dfcb6591be2" providerId="ADAL" clId="{54F03A83-C0E7-46F2-8BAF-7EE6659C381F}" dt="2022-10-18T14:10:55.741" v="166" actId="26606"/>
          <ac:cxnSpMkLst>
            <pc:docMk/>
            <pc:sldMk cId="0" sldId="271"/>
            <ac:cxnSpMk id="6154" creationId="{84C124DA-5665-462A-B4DD-5F5F3385288D}"/>
          </ac:cxnSpMkLst>
        </pc:cxnChg>
        <pc:cxnChg chg="add del">
          <ac:chgData name="Virginia" userId="bdc78b75-7fb9-4a4c-9ee7-8dfcb6591be2" providerId="ADAL" clId="{54F03A83-C0E7-46F2-8BAF-7EE6659C381F}" dt="2022-10-18T14:12:29.018" v="186" actId="26606"/>
          <ac:cxnSpMkLst>
            <pc:docMk/>
            <pc:sldMk cId="0" sldId="271"/>
            <ac:cxnSpMk id="6157" creationId="{48F70C63-E50E-4A55-99D2-895D5629BAEA}"/>
          </ac:cxnSpMkLst>
        </pc:cxnChg>
        <pc:cxnChg chg="add del">
          <ac:chgData name="Virginia" userId="bdc78b75-7fb9-4a4c-9ee7-8dfcb6591be2" providerId="ADAL" clId="{54F03A83-C0E7-46F2-8BAF-7EE6659C381F}" dt="2022-10-18T14:12:29.018" v="186" actId="26606"/>
          <ac:cxnSpMkLst>
            <pc:docMk/>
            <pc:sldMk cId="0" sldId="271"/>
            <ac:cxnSpMk id="6159" creationId="{7BC5B82E-AE82-4162-BC0C-814E2E384D76}"/>
          </ac:cxnSpMkLst>
        </pc:cxnChg>
        <pc:cxnChg chg="add del">
          <ac:chgData name="Virginia" userId="bdc78b75-7fb9-4a4c-9ee7-8dfcb6591be2" providerId="ADAL" clId="{54F03A83-C0E7-46F2-8BAF-7EE6659C381F}" dt="2022-10-18T14:10:55.741" v="166" actId="26606"/>
          <ac:cxnSpMkLst>
            <pc:docMk/>
            <pc:sldMk cId="0" sldId="271"/>
            <ac:cxnSpMk id="6160" creationId="{9412F545-DC54-476A-B6F6-FDD039076E06}"/>
          </ac:cxnSpMkLst>
        </pc:cxnChg>
        <pc:cxnChg chg="add del">
          <ac:chgData name="Virginia" userId="bdc78b75-7fb9-4a4c-9ee7-8dfcb6591be2" providerId="ADAL" clId="{54F03A83-C0E7-46F2-8BAF-7EE6659C381F}" dt="2022-10-18T14:12:29.018" v="186" actId="26606"/>
          <ac:cxnSpMkLst>
            <pc:docMk/>
            <pc:sldMk cId="0" sldId="271"/>
            <ac:cxnSpMk id="6161" creationId="{93789DCF-60F6-4801-B2C6-9B7A43283B98}"/>
          </ac:cxnSpMkLst>
        </pc:cxnChg>
        <pc:cxnChg chg="add del">
          <ac:chgData name="Virginia" userId="bdc78b75-7fb9-4a4c-9ee7-8dfcb6591be2" providerId="ADAL" clId="{54F03A83-C0E7-46F2-8BAF-7EE6659C381F}" dt="2022-10-18T14:11:05.419" v="168" actId="26606"/>
          <ac:cxnSpMkLst>
            <pc:docMk/>
            <pc:sldMk cId="0" sldId="271"/>
            <ac:cxnSpMk id="6165" creationId="{84C124DA-5665-462A-B4DD-5F5F3385288D}"/>
          </ac:cxnSpMkLst>
        </pc:cxnChg>
        <pc:cxnChg chg="add del">
          <ac:chgData name="Virginia" userId="bdc78b75-7fb9-4a4c-9ee7-8dfcb6591be2" providerId="ADAL" clId="{54F03A83-C0E7-46F2-8BAF-7EE6659C381F}" dt="2022-10-18T14:11:05.419" v="168" actId="26606"/>
          <ac:cxnSpMkLst>
            <pc:docMk/>
            <pc:sldMk cId="0" sldId="271"/>
            <ac:cxnSpMk id="6168" creationId="{2739D7FC-2223-439D-BA9B-0BA34CECDF22}"/>
          </ac:cxnSpMkLst>
        </pc:cxnChg>
        <pc:cxnChg chg="add del">
          <ac:chgData name="Virginia" userId="bdc78b75-7fb9-4a4c-9ee7-8dfcb6591be2" providerId="ADAL" clId="{54F03A83-C0E7-46F2-8BAF-7EE6659C381F}" dt="2022-10-18T14:12:29.018" v="186" actId="26606"/>
          <ac:cxnSpMkLst>
            <pc:docMk/>
            <pc:sldMk cId="0" sldId="271"/>
            <ac:cxnSpMk id="6171" creationId="{2645B01E-F50E-442D-A4B9-301B55F1B23C}"/>
          </ac:cxnSpMkLst>
        </pc:cxnChg>
      </pc:sldChg>
      <pc:sldChg chg="modSp mod">
        <pc:chgData name="Virginia" userId="bdc78b75-7fb9-4a4c-9ee7-8dfcb6591be2" providerId="ADAL" clId="{54F03A83-C0E7-46F2-8BAF-7EE6659C381F}" dt="2022-10-18T14:08:24.662" v="160" actId="179"/>
        <pc:sldMkLst>
          <pc:docMk/>
          <pc:sldMk cId="0" sldId="277"/>
        </pc:sldMkLst>
        <pc:spChg chg="mod">
          <ac:chgData name="Virginia" userId="bdc78b75-7fb9-4a4c-9ee7-8dfcb6591be2" providerId="ADAL" clId="{54F03A83-C0E7-46F2-8BAF-7EE6659C381F}" dt="2022-10-18T14:08:24.662" v="160" actId="179"/>
          <ac:spMkLst>
            <pc:docMk/>
            <pc:sldMk cId="0" sldId="277"/>
            <ac:spMk id="7" creationId="{00000000-0000-0000-0000-000000000000}"/>
          </ac:spMkLst>
        </pc:spChg>
      </pc:sldChg>
      <pc:sldChg chg="modSp mod">
        <pc:chgData name="Virginia" userId="bdc78b75-7fb9-4a4c-9ee7-8dfcb6591be2" providerId="ADAL" clId="{54F03A83-C0E7-46F2-8BAF-7EE6659C381F}" dt="2022-10-18T14:38:19.013" v="441" actId="14100"/>
        <pc:sldMkLst>
          <pc:docMk/>
          <pc:sldMk cId="0" sldId="283"/>
        </pc:sldMkLst>
        <pc:spChg chg="mod">
          <ac:chgData name="Virginia" userId="bdc78b75-7fb9-4a4c-9ee7-8dfcb6591be2" providerId="ADAL" clId="{54F03A83-C0E7-46F2-8BAF-7EE6659C381F}" dt="2022-10-18T14:34:04.245" v="440" actId="113"/>
          <ac:spMkLst>
            <pc:docMk/>
            <pc:sldMk cId="0" sldId="283"/>
            <ac:spMk id="2" creationId="{00000000-0000-0000-0000-000000000000}"/>
          </ac:spMkLst>
        </pc:spChg>
        <pc:picChg chg="mod">
          <ac:chgData name="Virginia" userId="bdc78b75-7fb9-4a4c-9ee7-8dfcb6591be2" providerId="ADAL" clId="{54F03A83-C0E7-46F2-8BAF-7EE6659C381F}" dt="2022-10-18T14:38:19.013" v="441" actId="14100"/>
          <ac:picMkLst>
            <pc:docMk/>
            <pc:sldMk cId="0" sldId="283"/>
            <ac:picMk id="4" creationId="{63BD7B87-B654-4BDE-AB6F-AC21D8D5B0CE}"/>
          </ac:picMkLst>
        </pc:picChg>
      </pc:sldChg>
      <pc:sldChg chg="addSp delSp modSp mod">
        <pc:chgData name="Virginia" userId="bdc78b75-7fb9-4a4c-9ee7-8dfcb6591be2" providerId="ADAL" clId="{54F03A83-C0E7-46F2-8BAF-7EE6659C381F}" dt="2022-10-18T14:07:00.518" v="156" actId="1076"/>
        <pc:sldMkLst>
          <pc:docMk/>
          <pc:sldMk cId="0" sldId="285"/>
        </pc:sldMkLst>
        <pc:picChg chg="del mod">
          <ac:chgData name="Virginia" userId="bdc78b75-7fb9-4a4c-9ee7-8dfcb6591be2" providerId="ADAL" clId="{54F03A83-C0E7-46F2-8BAF-7EE6659C381F}" dt="2022-10-18T14:03:40.556" v="112" actId="21"/>
          <ac:picMkLst>
            <pc:docMk/>
            <pc:sldMk cId="0" sldId="285"/>
            <ac:picMk id="2" creationId="{00000000-0000-0000-0000-000000000000}"/>
          </ac:picMkLst>
        </pc:picChg>
        <pc:picChg chg="add mod">
          <ac:chgData name="Virginia" userId="bdc78b75-7fb9-4a4c-9ee7-8dfcb6591be2" providerId="ADAL" clId="{54F03A83-C0E7-46F2-8BAF-7EE6659C381F}" dt="2022-10-18T14:06:09.224" v="145" actId="1076"/>
          <ac:picMkLst>
            <pc:docMk/>
            <pc:sldMk cId="0" sldId="285"/>
            <ac:picMk id="4" creationId="{60637ED0-F448-A889-4834-AE7EBF8EBFE1}"/>
          </ac:picMkLst>
        </pc:picChg>
        <pc:picChg chg="add mod">
          <ac:chgData name="Virginia" userId="bdc78b75-7fb9-4a4c-9ee7-8dfcb6591be2" providerId="ADAL" clId="{54F03A83-C0E7-46F2-8BAF-7EE6659C381F}" dt="2022-10-18T14:07:00.518" v="156" actId="1076"/>
          <ac:picMkLst>
            <pc:docMk/>
            <pc:sldMk cId="0" sldId="285"/>
            <ac:picMk id="6" creationId="{16874988-162E-BCCB-B8DA-D8C176D2792F}"/>
          </ac:picMkLst>
        </pc:picChg>
        <pc:picChg chg="mod">
          <ac:chgData name="Virginia" userId="bdc78b75-7fb9-4a4c-9ee7-8dfcb6591be2" providerId="ADAL" clId="{54F03A83-C0E7-46F2-8BAF-7EE6659C381F}" dt="2022-10-18T14:06:51.350" v="154" actId="688"/>
          <ac:picMkLst>
            <pc:docMk/>
            <pc:sldMk cId="0" sldId="285"/>
            <ac:picMk id="1031" creationId="{00000000-0000-0000-0000-000000000000}"/>
          </ac:picMkLst>
        </pc:picChg>
        <pc:picChg chg="mod">
          <ac:chgData name="Virginia" userId="bdc78b75-7fb9-4a4c-9ee7-8dfcb6591be2" providerId="ADAL" clId="{54F03A83-C0E7-46F2-8BAF-7EE6659C381F}" dt="2022-10-18T14:05:15.046" v="131" actId="688"/>
          <ac:picMkLst>
            <pc:docMk/>
            <pc:sldMk cId="0" sldId="285"/>
            <ac:picMk id="2050" creationId="{00000000-0000-0000-0000-000000000000}"/>
          </ac:picMkLst>
        </pc:picChg>
        <pc:picChg chg="del">
          <ac:chgData name="Virginia" userId="bdc78b75-7fb9-4a4c-9ee7-8dfcb6591be2" providerId="ADAL" clId="{54F03A83-C0E7-46F2-8BAF-7EE6659C381F}" dt="2022-10-18T14:01:51.770" v="101" actId="21"/>
          <ac:picMkLst>
            <pc:docMk/>
            <pc:sldMk cId="0" sldId="285"/>
            <ac:picMk id="2051" creationId="{00000000-0000-0000-0000-000000000000}"/>
          </ac:picMkLst>
        </pc:picChg>
        <pc:picChg chg="mod">
          <ac:chgData name="Virginia" userId="bdc78b75-7fb9-4a4c-9ee7-8dfcb6591be2" providerId="ADAL" clId="{54F03A83-C0E7-46F2-8BAF-7EE6659C381F}" dt="2022-10-18T14:05:49.297" v="137" actId="1076"/>
          <ac:picMkLst>
            <pc:docMk/>
            <pc:sldMk cId="0" sldId="285"/>
            <ac:picMk id="2052" creationId="{00000000-0000-0000-0000-000000000000}"/>
          </ac:picMkLst>
        </pc:picChg>
        <pc:picChg chg="mod">
          <ac:chgData name="Virginia" userId="bdc78b75-7fb9-4a4c-9ee7-8dfcb6591be2" providerId="ADAL" clId="{54F03A83-C0E7-46F2-8BAF-7EE6659C381F}" dt="2022-10-18T14:06:34.072" v="151" actId="14100"/>
          <ac:picMkLst>
            <pc:docMk/>
            <pc:sldMk cId="0" sldId="285"/>
            <ac:picMk id="3074" creationId="{00000000-0000-0000-0000-000000000000}"/>
          </ac:picMkLst>
        </pc:picChg>
        <pc:picChg chg="mod">
          <ac:chgData name="Virginia" userId="bdc78b75-7fb9-4a4c-9ee7-8dfcb6591be2" providerId="ADAL" clId="{54F03A83-C0E7-46F2-8BAF-7EE6659C381F}" dt="2022-10-18T14:06:14.684" v="148" actId="1076"/>
          <ac:picMkLst>
            <pc:docMk/>
            <pc:sldMk cId="0" sldId="285"/>
            <ac:picMk id="4097" creationId="{00000000-0000-0000-0000-000000000000}"/>
          </ac:picMkLst>
        </pc:picChg>
        <pc:picChg chg="mod">
          <ac:chgData name="Virginia" userId="bdc78b75-7fb9-4a4c-9ee7-8dfcb6591be2" providerId="ADAL" clId="{54F03A83-C0E7-46F2-8BAF-7EE6659C381F}" dt="2022-10-18T14:06:19.487" v="149" actId="1076"/>
          <ac:picMkLst>
            <pc:docMk/>
            <pc:sldMk cId="0" sldId="285"/>
            <ac:picMk id="4098" creationId="{00000000-0000-0000-0000-000000000000}"/>
          </ac:picMkLst>
        </pc:picChg>
      </pc:sldChg>
      <pc:sldChg chg="modSp mod">
        <pc:chgData name="Virginia" userId="bdc78b75-7fb9-4a4c-9ee7-8dfcb6591be2" providerId="ADAL" clId="{54F03A83-C0E7-46F2-8BAF-7EE6659C381F}" dt="2022-10-18T15:59:58.110" v="460" actId="20577"/>
        <pc:sldMkLst>
          <pc:docMk/>
          <pc:sldMk cId="1519753708" sldId="321"/>
        </pc:sldMkLst>
        <pc:spChg chg="mod">
          <ac:chgData name="Virginia" userId="bdc78b75-7fb9-4a4c-9ee7-8dfcb6591be2" providerId="ADAL" clId="{54F03A83-C0E7-46F2-8BAF-7EE6659C381F}" dt="2022-10-18T15:57:04.568" v="442" actId="790"/>
          <ac:spMkLst>
            <pc:docMk/>
            <pc:sldMk cId="1519753708" sldId="321"/>
            <ac:spMk id="9" creationId="{CE115A93-BE5B-A6FF-3DFE-46792D4C98E4}"/>
          </ac:spMkLst>
        </pc:spChg>
        <pc:spChg chg="mod">
          <ac:chgData name="Virginia" userId="bdc78b75-7fb9-4a4c-9ee7-8dfcb6591be2" providerId="ADAL" clId="{54F03A83-C0E7-46F2-8BAF-7EE6659C381F}" dt="2022-10-18T15:59:58.110" v="460" actId="20577"/>
          <ac:spMkLst>
            <pc:docMk/>
            <pc:sldMk cId="1519753708" sldId="321"/>
            <ac:spMk id="14" creationId="{154C4231-4A57-0F77-0C18-0E785509980F}"/>
          </ac:spMkLst>
        </pc:spChg>
      </pc:sldChg>
      <pc:sldChg chg="modSp mod">
        <pc:chgData name="Virginia" userId="bdc78b75-7fb9-4a4c-9ee7-8dfcb6591be2" providerId="ADAL" clId="{54F03A83-C0E7-46F2-8BAF-7EE6659C381F}" dt="2022-10-18T14:07:52.713" v="159" actId="1076"/>
        <pc:sldMkLst>
          <pc:docMk/>
          <pc:sldMk cId="908839414" sldId="322"/>
        </pc:sldMkLst>
        <pc:picChg chg="mod">
          <ac:chgData name="Virginia" userId="bdc78b75-7fb9-4a4c-9ee7-8dfcb6591be2" providerId="ADAL" clId="{54F03A83-C0E7-46F2-8BAF-7EE6659C381F}" dt="2022-10-18T14:07:52.713" v="159" actId="1076"/>
          <ac:picMkLst>
            <pc:docMk/>
            <pc:sldMk cId="908839414" sldId="322"/>
            <ac:picMk id="11" creationId="{C83FFB34-4714-7418-EE2F-15A41A88BB7E}"/>
          </ac:picMkLst>
        </pc:picChg>
      </pc:sldChg>
      <pc:sldChg chg="modSp mod">
        <pc:chgData name="Virginia" userId="bdc78b75-7fb9-4a4c-9ee7-8dfcb6591be2" providerId="ADAL" clId="{54F03A83-C0E7-46F2-8BAF-7EE6659C381F}" dt="2022-10-10T21:20:03.070" v="83" actId="790"/>
        <pc:sldMkLst>
          <pc:docMk/>
          <pc:sldMk cId="1015314625" sldId="325"/>
        </pc:sldMkLst>
        <pc:spChg chg="mod">
          <ac:chgData name="Virginia" userId="bdc78b75-7fb9-4a4c-9ee7-8dfcb6591be2" providerId="ADAL" clId="{54F03A83-C0E7-46F2-8BAF-7EE6659C381F}" dt="2022-10-10T21:20:03.070" v="83" actId="790"/>
          <ac:spMkLst>
            <pc:docMk/>
            <pc:sldMk cId="1015314625" sldId="325"/>
            <ac:spMk id="3" creationId="{00000000-0000-0000-0000-000000000000}"/>
          </ac:spMkLst>
        </pc:spChg>
      </pc:sldChg>
    </pc:docChg>
  </pc:docChgLst>
  <pc:docChgLst>
    <pc:chgData name="Virginia" userId="bdc78b75-7fb9-4a4c-9ee7-8dfcb6591be2" providerId="ADAL" clId="{29E9309A-14AD-405F-B258-6D6CE069B401}"/>
    <pc:docChg chg="undo custSel addSld delSld modSld sldOrd modSection">
      <pc:chgData name="Virginia" userId="bdc78b75-7fb9-4a4c-9ee7-8dfcb6591be2" providerId="ADAL" clId="{29E9309A-14AD-405F-B258-6D6CE069B401}" dt="2022-09-17T17:13:23.220" v="8797" actId="208"/>
      <pc:docMkLst>
        <pc:docMk/>
      </pc:docMkLst>
      <pc:sldChg chg="modSp mod">
        <pc:chgData name="Virginia" userId="bdc78b75-7fb9-4a4c-9ee7-8dfcb6591be2" providerId="ADAL" clId="{29E9309A-14AD-405F-B258-6D6CE069B401}" dt="2022-08-15T18:06:05.636" v="11" actId="20577"/>
        <pc:sldMkLst>
          <pc:docMk/>
          <pc:sldMk cId="0" sldId="256"/>
        </pc:sldMkLst>
        <pc:spChg chg="mod">
          <ac:chgData name="Virginia" userId="bdc78b75-7fb9-4a4c-9ee7-8dfcb6591be2" providerId="ADAL" clId="{29E9309A-14AD-405F-B258-6D6CE069B401}" dt="2022-08-15T18:06:05.636" v="11" actId="20577"/>
          <ac:spMkLst>
            <pc:docMk/>
            <pc:sldMk cId="0" sldId="256"/>
            <ac:spMk id="3" creationId="{00000000-0000-0000-0000-000000000000}"/>
          </ac:spMkLst>
        </pc:spChg>
      </pc:sldChg>
      <pc:sldChg chg="modSp mod">
        <pc:chgData name="Virginia" userId="bdc78b75-7fb9-4a4c-9ee7-8dfcb6591be2" providerId="ADAL" clId="{29E9309A-14AD-405F-B258-6D6CE069B401}" dt="2022-09-03T18:30:34.496" v="8333" actId="207"/>
        <pc:sldMkLst>
          <pc:docMk/>
          <pc:sldMk cId="0" sldId="259"/>
        </pc:sldMkLst>
        <pc:spChg chg="mod">
          <ac:chgData name="Virginia" userId="bdc78b75-7fb9-4a4c-9ee7-8dfcb6591be2" providerId="ADAL" clId="{29E9309A-14AD-405F-B258-6D6CE069B401}" dt="2022-09-03T18:30:34.496" v="8333" actId="207"/>
          <ac:spMkLst>
            <pc:docMk/>
            <pc:sldMk cId="0" sldId="259"/>
            <ac:spMk id="4" creationId="{00000000-0000-0000-0000-000000000000}"/>
          </ac:spMkLst>
        </pc:spChg>
        <pc:spChg chg="mod">
          <ac:chgData name="Virginia" userId="bdc78b75-7fb9-4a4c-9ee7-8dfcb6591be2" providerId="ADAL" clId="{29E9309A-14AD-405F-B258-6D6CE069B401}" dt="2022-08-15T19:43:53.077" v="2179" actId="1076"/>
          <ac:spMkLst>
            <pc:docMk/>
            <pc:sldMk cId="0" sldId="259"/>
            <ac:spMk id="6" creationId="{00000000-0000-0000-0000-000000000000}"/>
          </ac:spMkLst>
        </pc:spChg>
        <pc:picChg chg="mod">
          <ac:chgData name="Virginia" userId="bdc78b75-7fb9-4a4c-9ee7-8dfcb6591be2" providerId="ADAL" clId="{29E9309A-14AD-405F-B258-6D6CE069B401}" dt="2022-08-15T19:42:57.661" v="2172" actId="1076"/>
          <ac:picMkLst>
            <pc:docMk/>
            <pc:sldMk cId="0" sldId="259"/>
            <ac:picMk id="3074" creationId="{00000000-0000-0000-0000-000000000000}"/>
          </ac:picMkLst>
        </pc:picChg>
      </pc:sldChg>
      <pc:sldChg chg="modSp mod">
        <pc:chgData name="Virginia" userId="bdc78b75-7fb9-4a4c-9ee7-8dfcb6591be2" providerId="ADAL" clId="{29E9309A-14AD-405F-B258-6D6CE069B401}" dt="2022-09-03T18:30:53.050" v="8334" actId="207"/>
        <pc:sldMkLst>
          <pc:docMk/>
          <pc:sldMk cId="0" sldId="262"/>
        </pc:sldMkLst>
        <pc:spChg chg="mod">
          <ac:chgData name="Virginia" userId="bdc78b75-7fb9-4a4c-9ee7-8dfcb6591be2" providerId="ADAL" clId="{29E9309A-14AD-405F-B258-6D6CE069B401}" dt="2022-09-03T18:30:53.050" v="8334" actId="207"/>
          <ac:spMkLst>
            <pc:docMk/>
            <pc:sldMk cId="0" sldId="262"/>
            <ac:spMk id="2" creationId="{00000000-0000-0000-0000-000000000000}"/>
          </ac:spMkLst>
        </pc:spChg>
        <pc:spChg chg="mod">
          <ac:chgData name="Virginia" userId="bdc78b75-7fb9-4a4c-9ee7-8dfcb6591be2" providerId="ADAL" clId="{29E9309A-14AD-405F-B258-6D6CE069B401}" dt="2022-08-25T13:11:23.692" v="4071" actId="20577"/>
          <ac:spMkLst>
            <pc:docMk/>
            <pc:sldMk cId="0" sldId="262"/>
            <ac:spMk id="4" creationId="{00000000-0000-0000-0000-000000000000}"/>
          </ac:spMkLst>
        </pc:spChg>
        <pc:picChg chg="mod">
          <ac:chgData name="Virginia" userId="bdc78b75-7fb9-4a4c-9ee7-8dfcb6591be2" providerId="ADAL" clId="{29E9309A-14AD-405F-B258-6D6CE069B401}" dt="2022-08-15T19:45:05.304" v="2192" actId="1076"/>
          <ac:picMkLst>
            <pc:docMk/>
            <pc:sldMk cId="0" sldId="262"/>
            <ac:picMk id="3" creationId="{00000000-0000-0000-0000-000000000000}"/>
          </ac:picMkLst>
        </pc:picChg>
        <pc:picChg chg="mod">
          <ac:chgData name="Virginia" userId="bdc78b75-7fb9-4a4c-9ee7-8dfcb6591be2" providerId="ADAL" clId="{29E9309A-14AD-405F-B258-6D6CE069B401}" dt="2022-08-15T19:44:41.248" v="2185" actId="1076"/>
          <ac:picMkLst>
            <pc:docMk/>
            <pc:sldMk cId="0" sldId="262"/>
            <ac:picMk id="6" creationId="{00000000-0000-0000-0000-000000000000}"/>
          </ac:picMkLst>
        </pc:picChg>
        <pc:picChg chg="mod">
          <ac:chgData name="Virginia" userId="bdc78b75-7fb9-4a4c-9ee7-8dfcb6591be2" providerId="ADAL" clId="{29E9309A-14AD-405F-B258-6D6CE069B401}" dt="2022-08-15T19:44:29.948" v="2181" actId="1076"/>
          <ac:picMkLst>
            <pc:docMk/>
            <pc:sldMk cId="0" sldId="262"/>
            <ac:picMk id="1026" creationId="{00000000-0000-0000-0000-000000000000}"/>
          </ac:picMkLst>
        </pc:picChg>
        <pc:picChg chg="mod">
          <ac:chgData name="Virginia" userId="bdc78b75-7fb9-4a4c-9ee7-8dfcb6591be2" providerId="ADAL" clId="{29E9309A-14AD-405F-B258-6D6CE069B401}" dt="2022-08-15T19:44:37.791" v="2184" actId="1076"/>
          <ac:picMkLst>
            <pc:docMk/>
            <pc:sldMk cId="0" sldId="262"/>
            <ac:picMk id="1028" creationId="{00000000-0000-0000-0000-000000000000}"/>
          </ac:picMkLst>
        </pc:picChg>
        <pc:picChg chg="mod">
          <ac:chgData name="Virginia" userId="bdc78b75-7fb9-4a4c-9ee7-8dfcb6591be2" providerId="ADAL" clId="{29E9309A-14AD-405F-B258-6D6CE069B401}" dt="2022-08-15T19:44:53.773" v="2189" actId="14100"/>
          <ac:picMkLst>
            <pc:docMk/>
            <pc:sldMk cId="0" sldId="262"/>
            <ac:picMk id="13313" creationId="{00000000-0000-0000-0000-000000000000}"/>
          </ac:picMkLst>
        </pc:picChg>
        <pc:picChg chg="mod">
          <ac:chgData name="Virginia" userId="bdc78b75-7fb9-4a4c-9ee7-8dfcb6591be2" providerId="ADAL" clId="{29E9309A-14AD-405F-B258-6D6CE069B401}" dt="2022-08-15T19:45:01.084" v="2191" actId="1076"/>
          <ac:picMkLst>
            <pc:docMk/>
            <pc:sldMk cId="0" sldId="262"/>
            <ac:picMk id="13315" creationId="{00000000-0000-0000-0000-000000000000}"/>
          </ac:picMkLst>
        </pc:picChg>
      </pc:sldChg>
      <pc:sldChg chg="modSp mod">
        <pc:chgData name="Virginia" userId="bdc78b75-7fb9-4a4c-9ee7-8dfcb6591be2" providerId="ADAL" clId="{29E9309A-14AD-405F-B258-6D6CE069B401}" dt="2022-09-03T18:31:31.201" v="8337" actId="123"/>
        <pc:sldMkLst>
          <pc:docMk/>
          <pc:sldMk cId="0" sldId="263"/>
        </pc:sldMkLst>
        <pc:spChg chg="mod">
          <ac:chgData name="Virginia" userId="bdc78b75-7fb9-4a4c-9ee7-8dfcb6591be2" providerId="ADAL" clId="{29E9309A-14AD-405F-B258-6D6CE069B401}" dt="2022-09-03T18:31:31.201" v="8337" actId="123"/>
          <ac:spMkLst>
            <pc:docMk/>
            <pc:sldMk cId="0" sldId="263"/>
            <ac:spMk id="2" creationId="{00000000-0000-0000-0000-000000000000}"/>
          </ac:spMkLst>
        </pc:spChg>
        <pc:spChg chg="mod">
          <ac:chgData name="Virginia" userId="bdc78b75-7fb9-4a4c-9ee7-8dfcb6591be2" providerId="ADAL" clId="{29E9309A-14AD-405F-B258-6D6CE069B401}" dt="2022-08-15T19:45:45.941" v="2200" actId="27636"/>
          <ac:spMkLst>
            <pc:docMk/>
            <pc:sldMk cId="0" sldId="263"/>
            <ac:spMk id="3" creationId="{00000000-0000-0000-0000-000000000000}"/>
          </ac:spMkLst>
        </pc:spChg>
        <pc:spChg chg="mod">
          <ac:chgData name="Virginia" userId="bdc78b75-7fb9-4a4c-9ee7-8dfcb6591be2" providerId="ADAL" clId="{29E9309A-14AD-405F-B258-6D6CE069B401}" dt="2022-08-22T17:44:16.251" v="2702" actId="114"/>
          <ac:spMkLst>
            <pc:docMk/>
            <pc:sldMk cId="0" sldId="263"/>
            <ac:spMk id="4" creationId="{00000000-0000-0000-0000-000000000000}"/>
          </ac:spMkLst>
        </pc:spChg>
      </pc:sldChg>
      <pc:sldChg chg="addSp delSp modSp mod">
        <pc:chgData name="Virginia" userId="bdc78b75-7fb9-4a4c-9ee7-8dfcb6591be2" providerId="ADAL" clId="{29E9309A-14AD-405F-B258-6D6CE069B401}" dt="2022-09-03T19:09:02.240" v="8545" actId="688"/>
        <pc:sldMkLst>
          <pc:docMk/>
          <pc:sldMk cId="0" sldId="264"/>
        </pc:sldMkLst>
        <pc:spChg chg="mod">
          <ac:chgData name="Virginia" userId="bdc78b75-7fb9-4a4c-9ee7-8dfcb6591be2" providerId="ADAL" clId="{29E9309A-14AD-405F-B258-6D6CE069B401}" dt="2022-09-03T18:31:49.156" v="8338" actId="207"/>
          <ac:spMkLst>
            <pc:docMk/>
            <pc:sldMk cId="0" sldId="264"/>
            <ac:spMk id="2" creationId="{00000000-0000-0000-0000-000000000000}"/>
          </ac:spMkLst>
        </pc:spChg>
        <pc:spChg chg="mod">
          <ac:chgData name="Virginia" userId="bdc78b75-7fb9-4a4c-9ee7-8dfcb6591be2" providerId="ADAL" clId="{29E9309A-14AD-405F-B258-6D6CE069B401}" dt="2022-08-25T17:28:34.484" v="6627" actId="1076"/>
          <ac:spMkLst>
            <pc:docMk/>
            <pc:sldMk cId="0" sldId="264"/>
            <ac:spMk id="3" creationId="{00000000-0000-0000-0000-000000000000}"/>
          </ac:spMkLst>
        </pc:spChg>
        <pc:picChg chg="mod">
          <ac:chgData name="Virginia" userId="bdc78b75-7fb9-4a4c-9ee7-8dfcb6591be2" providerId="ADAL" clId="{29E9309A-14AD-405F-B258-6D6CE069B401}" dt="2022-09-03T18:43:32.094" v="8396" actId="1076"/>
          <ac:picMkLst>
            <pc:docMk/>
            <pc:sldMk cId="0" sldId="264"/>
            <ac:picMk id="4" creationId="{00000000-0000-0000-0000-000000000000}"/>
          </ac:picMkLst>
        </pc:picChg>
        <pc:picChg chg="del mod">
          <ac:chgData name="Virginia" userId="bdc78b75-7fb9-4a4c-9ee7-8dfcb6591be2" providerId="ADAL" clId="{29E9309A-14AD-405F-B258-6D6CE069B401}" dt="2022-08-25T19:56:47.178" v="8119" actId="21"/>
          <ac:picMkLst>
            <pc:docMk/>
            <pc:sldMk cId="0" sldId="264"/>
            <ac:picMk id="6" creationId="{00000000-0000-0000-0000-000000000000}"/>
          </ac:picMkLst>
        </pc:picChg>
        <pc:picChg chg="add mod">
          <ac:chgData name="Virginia" userId="bdc78b75-7fb9-4a4c-9ee7-8dfcb6591be2" providerId="ADAL" clId="{29E9309A-14AD-405F-B258-6D6CE069B401}" dt="2022-09-03T18:43:56.201" v="8405" actId="1076"/>
          <ac:picMkLst>
            <pc:docMk/>
            <pc:sldMk cId="0" sldId="264"/>
            <ac:picMk id="6" creationId="{99D91123-E39E-1194-9FCB-30DF09AA4D35}"/>
          </ac:picMkLst>
        </pc:picChg>
        <pc:picChg chg="add mod">
          <ac:chgData name="Virginia" userId="bdc78b75-7fb9-4a4c-9ee7-8dfcb6591be2" providerId="ADAL" clId="{29E9309A-14AD-405F-B258-6D6CE069B401}" dt="2022-09-03T19:08:52.074" v="8544" actId="1076"/>
          <ac:picMkLst>
            <pc:docMk/>
            <pc:sldMk cId="0" sldId="264"/>
            <ac:picMk id="7" creationId="{6FB70F26-F015-E444-FD24-806274771FF9}"/>
          </ac:picMkLst>
        </pc:picChg>
        <pc:picChg chg="del mod">
          <ac:chgData name="Virginia" userId="bdc78b75-7fb9-4a4c-9ee7-8dfcb6591be2" providerId="ADAL" clId="{29E9309A-14AD-405F-B258-6D6CE069B401}" dt="2022-08-25T17:27:40.290" v="6615" actId="21"/>
          <ac:picMkLst>
            <pc:docMk/>
            <pc:sldMk cId="0" sldId="264"/>
            <ac:picMk id="8" creationId="{16507927-F690-48C0-93C3-AF4F26C7A0DD}"/>
          </ac:picMkLst>
        </pc:picChg>
        <pc:picChg chg="add mod">
          <ac:chgData name="Virginia" userId="bdc78b75-7fb9-4a4c-9ee7-8dfcb6591be2" providerId="ADAL" clId="{29E9309A-14AD-405F-B258-6D6CE069B401}" dt="2022-09-03T19:08:45.841" v="8543" actId="1076"/>
          <ac:picMkLst>
            <pc:docMk/>
            <pc:sldMk cId="0" sldId="264"/>
            <ac:picMk id="8" creationId="{D326E0D2-1785-DC14-568B-B85D09DBD7FA}"/>
          </ac:picMkLst>
        </pc:picChg>
        <pc:picChg chg="del mod">
          <ac:chgData name="Virginia" userId="bdc78b75-7fb9-4a4c-9ee7-8dfcb6591be2" providerId="ADAL" clId="{29E9309A-14AD-405F-B258-6D6CE069B401}" dt="2022-09-03T18:39:49.569" v="8350" actId="21"/>
          <ac:picMkLst>
            <pc:docMk/>
            <pc:sldMk cId="0" sldId="264"/>
            <ac:picMk id="9" creationId="{AC05E440-219F-41D3-B6C4-4434F78EE87D}"/>
          </ac:picMkLst>
        </pc:picChg>
        <pc:picChg chg="mod">
          <ac:chgData name="Virginia" userId="bdc78b75-7fb9-4a4c-9ee7-8dfcb6591be2" providerId="ADAL" clId="{29E9309A-14AD-405F-B258-6D6CE069B401}" dt="2022-09-03T18:43:36.622" v="8398" actId="1076"/>
          <ac:picMkLst>
            <pc:docMk/>
            <pc:sldMk cId="0" sldId="264"/>
            <ac:picMk id="10" creationId="{00000000-0000-0000-0000-000000000000}"/>
          </ac:picMkLst>
        </pc:picChg>
        <pc:picChg chg="add mod">
          <ac:chgData name="Virginia" userId="bdc78b75-7fb9-4a4c-9ee7-8dfcb6591be2" providerId="ADAL" clId="{29E9309A-14AD-405F-B258-6D6CE069B401}" dt="2022-09-03T18:43:39.375" v="8399" actId="1076"/>
          <ac:picMkLst>
            <pc:docMk/>
            <pc:sldMk cId="0" sldId="264"/>
            <ac:picMk id="11" creationId="{69B6C917-CCFB-259A-C3E5-FD6ABC09AD08}"/>
          </ac:picMkLst>
        </pc:picChg>
        <pc:picChg chg="del">
          <ac:chgData name="Virginia" userId="bdc78b75-7fb9-4a4c-9ee7-8dfcb6591be2" providerId="ADAL" clId="{29E9309A-14AD-405F-B258-6D6CE069B401}" dt="2022-08-15T19:15:01.814" v="1483" actId="21"/>
          <ac:picMkLst>
            <pc:docMk/>
            <pc:sldMk cId="0" sldId="264"/>
            <ac:picMk id="12" creationId="{CB143E59-3F56-4283-BBEB-01C829E49F75}"/>
          </ac:picMkLst>
        </pc:picChg>
        <pc:picChg chg="mod">
          <ac:chgData name="Virginia" userId="bdc78b75-7fb9-4a4c-9ee7-8dfcb6591be2" providerId="ADAL" clId="{29E9309A-14AD-405F-B258-6D6CE069B401}" dt="2022-09-03T18:44:14.755" v="8409" actId="688"/>
          <ac:picMkLst>
            <pc:docMk/>
            <pc:sldMk cId="0" sldId="264"/>
            <ac:picMk id="13" creationId="{00000000-0000-0000-0000-000000000000}"/>
          </ac:picMkLst>
        </pc:picChg>
        <pc:picChg chg="add mod">
          <ac:chgData name="Virginia" userId="bdc78b75-7fb9-4a4c-9ee7-8dfcb6591be2" providerId="ADAL" clId="{29E9309A-14AD-405F-B258-6D6CE069B401}" dt="2022-09-03T19:09:02.240" v="8545" actId="688"/>
          <ac:picMkLst>
            <pc:docMk/>
            <pc:sldMk cId="0" sldId="264"/>
            <ac:picMk id="14" creationId="{81ECC275-8549-6C80-3A40-56BCC7AA309A}"/>
          </ac:picMkLst>
        </pc:picChg>
        <pc:picChg chg="del mod">
          <ac:chgData name="Virginia" userId="bdc78b75-7fb9-4a4c-9ee7-8dfcb6591be2" providerId="ADAL" clId="{29E9309A-14AD-405F-B258-6D6CE069B401}" dt="2022-09-03T18:37:34.040" v="8339" actId="21"/>
          <ac:picMkLst>
            <pc:docMk/>
            <pc:sldMk cId="0" sldId="264"/>
            <ac:picMk id="15" creationId="{00000000-0000-0000-0000-000000000000}"/>
          </ac:picMkLst>
        </pc:picChg>
        <pc:picChg chg="del mod">
          <ac:chgData name="Virginia" userId="bdc78b75-7fb9-4a4c-9ee7-8dfcb6591be2" providerId="ADAL" clId="{29E9309A-14AD-405F-B258-6D6CE069B401}" dt="2022-08-25T17:27:19.676" v="6614" actId="21"/>
          <ac:picMkLst>
            <pc:docMk/>
            <pc:sldMk cId="0" sldId="264"/>
            <ac:picMk id="18" creationId="{83AFC88B-B7E4-48DB-B531-6ABA2A374A5C}"/>
          </ac:picMkLst>
        </pc:picChg>
        <pc:picChg chg="del mod">
          <ac:chgData name="Virginia" userId="bdc78b75-7fb9-4a4c-9ee7-8dfcb6591be2" providerId="ADAL" clId="{29E9309A-14AD-405F-B258-6D6CE069B401}" dt="2022-08-25T17:27:15.195" v="6613" actId="21"/>
          <ac:picMkLst>
            <pc:docMk/>
            <pc:sldMk cId="0" sldId="264"/>
            <ac:picMk id="20" creationId="{03618BB6-CB55-4F8A-8250-38096F545044}"/>
          </ac:picMkLst>
        </pc:picChg>
        <pc:picChg chg="del mod">
          <ac:chgData name="Virginia" userId="bdc78b75-7fb9-4a4c-9ee7-8dfcb6591be2" providerId="ADAL" clId="{29E9309A-14AD-405F-B258-6D6CE069B401}" dt="2022-09-03T19:08:08.339" v="8536" actId="21"/>
          <ac:picMkLst>
            <pc:docMk/>
            <pc:sldMk cId="0" sldId="264"/>
            <ac:picMk id="22" creationId="{8EB03D8B-D594-476C-BC48-62B7B028489D}"/>
          </ac:picMkLst>
        </pc:picChg>
        <pc:picChg chg="del mod">
          <ac:chgData name="Virginia" userId="bdc78b75-7fb9-4a4c-9ee7-8dfcb6591be2" providerId="ADAL" clId="{29E9309A-14AD-405F-B258-6D6CE069B401}" dt="2022-09-03T18:41:19.269" v="8371" actId="21"/>
          <ac:picMkLst>
            <pc:docMk/>
            <pc:sldMk cId="0" sldId="264"/>
            <ac:picMk id="24" creationId="{5A08B93C-C589-40C1-A415-880E405C9392}"/>
          </ac:picMkLst>
        </pc:picChg>
        <pc:picChg chg="mod">
          <ac:chgData name="Virginia" userId="bdc78b75-7fb9-4a4c-9ee7-8dfcb6591be2" providerId="ADAL" clId="{29E9309A-14AD-405F-B258-6D6CE069B401}" dt="2022-09-03T18:43:52.256" v="8404" actId="1076"/>
          <ac:picMkLst>
            <pc:docMk/>
            <pc:sldMk cId="0" sldId="264"/>
            <ac:picMk id="1030" creationId="{00000000-0000-0000-0000-000000000000}"/>
          </ac:picMkLst>
        </pc:picChg>
      </pc:sldChg>
      <pc:sldChg chg="modSp mod">
        <pc:chgData name="Virginia" userId="bdc78b75-7fb9-4a4c-9ee7-8dfcb6591be2" providerId="ADAL" clId="{29E9309A-14AD-405F-B258-6D6CE069B401}" dt="2022-08-15T20:06:57.406" v="2616" actId="1076"/>
        <pc:sldMkLst>
          <pc:docMk/>
          <pc:sldMk cId="0" sldId="271"/>
        </pc:sldMkLst>
        <pc:spChg chg="mod">
          <ac:chgData name="Virginia" userId="bdc78b75-7fb9-4a4c-9ee7-8dfcb6591be2" providerId="ADAL" clId="{29E9309A-14AD-405F-B258-6D6CE069B401}" dt="2022-08-15T20:06:43.996" v="2611" actId="1076"/>
          <ac:spMkLst>
            <pc:docMk/>
            <pc:sldMk cId="0" sldId="271"/>
            <ac:spMk id="2" creationId="{00000000-0000-0000-0000-000000000000}"/>
          </ac:spMkLst>
        </pc:spChg>
        <pc:picChg chg="mod">
          <ac:chgData name="Virginia" userId="bdc78b75-7fb9-4a4c-9ee7-8dfcb6591be2" providerId="ADAL" clId="{29E9309A-14AD-405F-B258-6D6CE069B401}" dt="2022-08-15T20:06:49.853" v="2612" actId="1076"/>
          <ac:picMkLst>
            <pc:docMk/>
            <pc:sldMk cId="0" sldId="271"/>
            <ac:picMk id="5" creationId="{00000000-0000-0000-0000-000000000000}"/>
          </ac:picMkLst>
        </pc:picChg>
        <pc:picChg chg="mod">
          <ac:chgData name="Virginia" userId="bdc78b75-7fb9-4a4c-9ee7-8dfcb6591be2" providerId="ADAL" clId="{29E9309A-14AD-405F-B258-6D6CE069B401}" dt="2022-08-15T20:06:57.406" v="2616" actId="1076"/>
          <ac:picMkLst>
            <pc:docMk/>
            <pc:sldMk cId="0" sldId="271"/>
            <ac:picMk id="1026" creationId="{00000000-0000-0000-0000-000000000000}"/>
          </ac:picMkLst>
        </pc:picChg>
        <pc:picChg chg="mod">
          <ac:chgData name="Virginia" userId="bdc78b75-7fb9-4a4c-9ee7-8dfcb6591be2" providerId="ADAL" clId="{29E9309A-14AD-405F-B258-6D6CE069B401}" dt="2022-08-15T20:06:51.323" v="2613" actId="1076"/>
          <ac:picMkLst>
            <pc:docMk/>
            <pc:sldMk cId="0" sldId="271"/>
            <ac:picMk id="6145" creationId="{00000000-0000-0000-0000-000000000000}"/>
          </ac:picMkLst>
        </pc:picChg>
      </pc:sldChg>
      <pc:sldChg chg="modSp mod">
        <pc:chgData name="Virginia" userId="bdc78b75-7fb9-4a4c-9ee7-8dfcb6591be2" providerId="ADAL" clId="{29E9309A-14AD-405F-B258-6D6CE069B401}" dt="2022-08-23T15:55:37.491" v="3407" actId="1076"/>
        <pc:sldMkLst>
          <pc:docMk/>
          <pc:sldMk cId="0" sldId="273"/>
        </pc:sldMkLst>
        <pc:spChg chg="mod">
          <ac:chgData name="Virginia" userId="bdc78b75-7fb9-4a4c-9ee7-8dfcb6591be2" providerId="ADAL" clId="{29E9309A-14AD-405F-B258-6D6CE069B401}" dt="2022-08-23T15:55:37.491" v="3407" actId="1076"/>
          <ac:spMkLst>
            <pc:docMk/>
            <pc:sldMk cId="0" sldId="273"/>
            <ac:spMk id="6" creationId="{00000000-0000-0000-0000-000000000000}"/>
          </ac:spMkLst>
        </pc:spChg>
        <pc:spChg chg="mod">
          <ac:chgData name="Virginia" userId="bdc78b75-7fb9-4a4c-9ee7-8dfcb6591be2" providerId="ADAL" clId="{29E9309A-14AD-405F-B258-6D6CE069B401}" dt="2022-08-23T15:54:57.618" v="3405" actId="1076"/>
          <ac:spMkLst>
            <pc:docMk/>
            <pc:sldMk cId="0" sldId="273"/>
            <ac:spMk id="17" creationId="{00000000-0000-0000-0000-000000000000}"/>
          </ac:spMkLst>
        </pc:spChg>
        <pc:spChg chg="mod">
          <ac:chgData name="Virginia" userId="bdc78b75-7fb9-4a4c-9ee7-8dfcb6591be2" providerId="ADAL" clId="{29E9309A-14AD-405F-B258-6D6CE069B401}" dt="2022-08-23T15:55:20.973" v="3406" actId="1076"/>
          <ac:spMkLst>
            <pc:docMk/>
            <pc:sldMk cId="0" sldId="273"/>
            <ac:spMk id="22" creationId="{00000000-0000-0000-0000-000000000000}"/>
          </ac:spMkLst>
        </pc:spChg>
        <pc:spChg chg="mod">
          <ac:chgData name="Virginia" userId="bdc78b75-7fb9-4a4c-9ee7-8dfcb6591be2" providerId="ADAL" clId="{29E9309A-14AD-405F-B258-6D6CE069B401}" dt="2022-08-23T15:53:15.553" v="3330" actId="14100"/>
          <ac:spMkLst>
            <pc:docMk/>
            <pc:sldMk cId="0" sldId="273"/>
            <ac:spMk id="29" creationId="{00000000-0000-0000-0000-000000000000}"/>
          </ac:spMkLst>
        </pc:spChg>
      </pc:sldChg>
      <pc:sldChg chg="addSp delSp modSp mod">
        <pc:chgData name="Virginia" userId="bdc78b75-7fb9-4a4c-9ee7-8dfcb6591be2" providerId="ADAL" clId="{29E9309A-14AD-405F-B258-6D6CE069B401}" dt="2022-08-25T19:12:23.678" v="7958" actId="120"/>
        <pc:sldMkLst>
          <pc:docMk/>
          <pc:sldMk cId="0" sldId="277"/>
        </pc:sldMkLst>
        <pc:spChg chg="mod">
          <ac:chgData name="Virginia" userId="bdc78b75-7fb9-4a4c-9ee7-8dfcb6591be2" providerId="ADAL" clId="{29E9309A-14AD-405F-B258-6D6CE069B401}" dt="2022-08-25T19:12:01.702" v="7957" actId="27636"/>
          <ac:spMkLst>
            <pc:docMk/>
            <pc:sldMk cId="0" sldId="277"/>
            <ac:spMk id="6" creationId="{00000000-0000-0000-0000-000000000000}"/>
          </ac:spMkLst>
        </pc:spChg>
        <pc:spChg chg="mod">
          <ac:chgData name="Virginia" userId="bdc78b75-7fb9-4a4c-9ee7-8dfcb6591be2" providerId="ADAL" clId="{29E9309A-14AD-405F-B258-6D6CE069B401}" dt="2022-08-25T19:12:23.678" v="7958" actId="120"/>
          <ac:spMkLst>
            <pc:docMk/>
            <pc:sldMk cId="0" sldId="277"/>
            <ac:spMk id="7" creationId="{00000000-0000-0000-0000-000000000000}"/>
          </ac:spMkLst>
        </pc:spChg>
        <pc:picChg chg="del mod">
          <ac:chgData name="Virginia" userId="bdc78b75-7fb9-4a4c-9ee7-8dfcb6591be2" providerId="ADAL" clId="{29E9309A-14AD-405F-B258-6D6CE069B401}" dt="2022-08-25T17:34:19.777" v="6658" actId="21"/>
          <ac:picMkLst>
            <pc:docMk/>
            <pc:sldMk cId="0" sldId="277"/>
            <ac:picMk id="3" creationId="{A25AF52B-784B-4DB9-A9D9-E8212121B236}"/>
          </ac:picMkLst>
        </pc:picChg>
        <pc:picChg chg="del mod">
          <ac:chgData name="Virginia" userId="bdc78b75-7fb9-4a4c-9ee7-8dfcb6591be2" providerId="ADAL" clId="{29E9309A-14AD-405F-B258-6D6CE069B401}" dt="2022-08-25T17:33:53.338" v="6656" actId="21"/>
          <ac:picMkLst>
            <pc:docMk/>
            <pc:sldMk cId="0" sldId="277"/>
            <ac:picMk id="4" creationId="{C3DA5A0A-FD5A-4AA9-A44F-0B1B03EEBE48}"/>
          </ac:picMkLst>
        </pc:picChg>
        <pc:picChg chg="del mod">
          <ac:chgData name="Virginia" userId="bdc78b75-7fb9-4a4c-9ee7-8dfcb6591be2" providerId="ADAL" clId="{29E9309A-14AD-405F-B258-6D6CE069B401}" dt="2022-08-25T17:33:58.169" v="6657" actId="21"/>
          <ac:picMkLst>
            <pc:docMk/>
            <pc:sldMk cId="0" sldId="277"/>
            <ac:picMk id="5" creationId="{C981F6A5-4804-4973-A3BC-6B2727ECE9BC}"/>
          </ac:picMkLst>
        </pc:picChg>
        <pc:picChg chg="add mod">
          <ac:chgData name="Virginia" userId="bdc78b75-7fb9-4a4c-9ee7-8dfcb6591be2" providerId="ADAL" clId="{29E9309A-14AD-405F-B258-6D6CE069B401}" dt="2022-08-25T19:11:47.336" v="7950" actId="688"/>
          <ac:picMkLst>
            <pc:docMk/>
            <pc:sldMk cId="0" sldId="277"/>
            <ac:picMk id="8" creationId="{BAB852DC-898F-3A05-093E-3E8278641E3C}"/>
          </ac:picMkLst>
        </pc:picChg>
        <pc:picChg chg="add mod">
          <ac:chgData name="Virginia" userId="bdc78b75-7fb9-4a4c-9ee7-8dfcb6591be2" providerId="ADAL" clId="{29E9309A-14AD-405F-B258-6D6CE069B401}" dt="2022-08-25T19:11:51.625" v="7951" actId="688"/>
          <ac:picMkLst>
            <pc:docMk/>
            <pc:sldMk cId="0" sldId="277"/>
            <ac:picMk id="10" creationId="{81882671-251E-3168-F192-2E4502DBA195}"/>
          </ac:picMkLst>
        </pc:picChg>
        <pc:picChg chg="mod">
          <ac:chgData name="Virginia" userId="bdc78b75-7fb9-4a4c-9ee7-8dfcb6591be2" providerId="ADAL" clId="{29E9309A-14AD-405F-B258-6D6CE069B401}" dt="2022-08-25T19:09:36.611" v="7937" actId="208"/>
          <ac:picMkLst>
            <pc:docMk/>
            <pc:sldMk cId="0" sldId="277"/>
            <ac:picMk id="2050" creationId="{00000000-0000-0000-0000-000000000000}"/>
          </ac:picMkLst>
        </pc:picChg>
        <pc:picChg chg="mod">
          <ac:chgData name="Virginia" userId="bdc78b75-7fb9-4a4c-9ee7-8dfcb6591be2" providerId="ADAL" clId="{29E9309A-14AD-405F-B258-6D6CE069B401}" dt="2022-08-25T19:11:56.704" v="7953" actId="1076"/>
          <ac:picMkLst>
            <pc:docMk/>
            <pc:sldMk cId="0" sldId="277"/>
            <ac:picMk id="4099" creationId="{00000000-0000-0000-0000-000000000000}"/>
          </ac:picMkLst>
        </pc:picChg>
      </pc:sldChg>
      <pc:sldChg chg="addSp modSp del mod">
        <pc:chgData name="Virginia" userId="bdc78b75-7fb9-4a4c-9ee7-8dfcb6591be2" providerId="ADAL" clId="{29E9309A-14AD-405F-B258-6D6CE069B401}" dt="2022-08-25T13:48:19.027" v="4482" actId="2696"/>
        <pc:sldMkLst>
          <pc:docMk/>
          <pc:sldMk cId="0" sldId="279"/>
        </pc:sldMkLst>
        <pc:spChg chg="mod">
          <ac:chgData name="Virginia" userId="bdc78b75-7fb9-4a4c-9ee7-8dfcb6591be2" providerId="ADAL" clId="{29E9309A-14AD-405F-B258-6D6CE069B401}" dt="2022-08-25T13:23:11.967" v="4160" actId="14100"/>
          <ac:spMkLst>
            <pc:docMk/>
            <pc:sldMk cId="0" sldId="279"/>
            <ac:spMk id="2" creationId="{00000000-0000-0000-0000-000000000000}"/>
          </ac:spMkLst>
        </pc:spChg>
        <pc:spChg chg="mod">
          <ac:chgData name="Virginia" userId="bdc78b75-7fb9-4a4c-9ee7-8dfcb6591be2" providerId="ADAL" clId="{29E9309A-14AD-405F-B258-6D6CE069B401}" dt="2022-08-23T15:41:53.700" v="3229" actId="1076"/>
          <ac:spMkLst>
            <pc:docMk/>
            <pc:sldMk cId="0" sldId="279"/>
            <ac:spMk id="3" creationId="{00000000-0000-0000-0000-000000000000}"/>
          </ac:spMkLst>
        </pc:spChg>
        <pc:spChg chg="mod">
          <ac:chgData name="Virginia" userId="bdc78b75-7fb9-4a4c-9ee7-8dfcb6591be2" providerId="ADAL" clId="{29E9309A-14AD-405F-B258-6D6CE069B401}" dt="2022-08-23T15:41:56.653" v="3230" actId="1076"/>
          <ac:spMkLst>
            <pc:docMk/>
            <pc:sldMk cId="0" sldId="279"/>
            <ac:spMk id="4" creationId="{00000000-0000-0000-0000-000000000000}"/>
          </ac:spMkLst>
        </pc:spChg>
        <pc:spChg chg="add mod">
          <ac:chgData name="Virginia" userId="bdc78b75-7fb9-4a4c-9ee7-8dfcb6591be2" providerId="ADAL" clId="{29E9309A-14AD-405F-B258-6D6CE069B401}" dt="2022-08-23T15:42:37.371" v="3235" actId="14100"/>
          <ac:spMkLst>
            <pc:docMk/>
            <pc:sldMk cId="0" sldId="279"/>
            <ac:spMk id="5" creationId="{B6B857B9-9341-EEAC-AA52-B8F0D272A218}"/>
          </ac:spMkLst>
        </pc:spChg>
        <pc:spChg chg="mod">
          <ac:chgData name="Virginia" userId="bdc78b75-7fb9-4a4c-9ee7-8dfcb6591be2" providerId="ADAL" clId="{29E9309A-14AD-405F-B258-6D6CE069B401}" dt="2022-08-15T20:08:34.968" v="2635" actId="1076"/>
          <ac:spMkLst>
            <pc:docMk/>
            <pc:sldMk cId="0" sldId="279"/>
            <ac:spMk id="7" creationId="{00000000-0000-0000-0000-000000000000}"/>
          </ac:spMkLst>
        </pc:spChg>
        <pc:spChg chg="mod">
          <ac:chgData name="Virginia" userId="bdc78b75-7fb9-4a4c-9ee7-8dfcb6591be2" providerId="ADAL" clId="{29E9309A-14AD-405F-B258-6D6CE069B401}" dt="2022-08-15T20:08:13.562" v="2631" actId="1076"/>
          <ac:spMkLst>
            <pc:docMk/>
            <pc:sldMk cId="0" sldId="279"/>
            <ac:spMk id="8" creationId="{00000000-0000-0000-0000-000000000000}"/>
          </ac:spMkLst>
        </pc:spChg>
        <pc:spChg chg="mod">
          <ac:chgData name="Virginia" userId="bdc78b75-7fb9-4a4c-9ee7-8dfcb6591be2" providerId="ADAL" clId="{29E9309A-14AD-405F-B258-6D6CE069B401}" dt="2022-08-25T13:18:01.937" v="4090" actId="20577"/>
          <ac:spMkLst>
            <pc:docMk/>
            <pc:sldMk cId="0" sldId="279"/>
            <ac:spMk id="9" creationId="{00000000-0000-0000-0000-000000000000}"/>
          </ac:spMkLst>
        </pc:spChg>
        <pc:spChg chg="mod">
          <ac:chgData name="Virginia" userId="bdc78b75-7fb9-4a4c-9ee7-8dfcb6591be2" providerId="ADAL" clId="{29E9309A-14AD-405F-B258-6D6CE069B401}" dt="2022-08-15T20:08:11.474" v="2630" actId="1076"/>
          <ac:spMkLst>
            <pc:docMk/>
            <pc:sldMk cId="0" sldId="279"/>
            <ac:spMk id="10" creationId="{00000000-0000-0000-0000-000000000000}"/>
          </ac:spMkLst>
        </pc:spChg>
        <pc:spChg chg="mod">
          <ac:chgData name="Virginia" userId="bdc78b75-7fb9-4a4c-9ee7-8dfcb6591be2" providerId="ADAL" clId="{29E9309A-14AD-405F-B258-6D6CE069B401}" dt="2022-08-15T20:08:25.950" v="2633" actId="1076"/>
          <ac:spMkLst>
            <pc:docMk/>
            <pc:sldMk cId="0" sldId="279"/>
            <ac:spMk id="11" creationId="{00000000-0000-0000-0000-000000000000}"/>
          </ac:spMkLst>
        </pc:spChg>
        <pc:spChg chg="mod">
          <ac:chgData name="Virginia" userId="bdc78b75-7fb9-4a4c-9ee7-8dfcb6591be2" providerId="ADAL" clId="{29E9309A-14AD-405F-B258-6D6CE069B401}" dt="2022-08-15T20:08:17.685" v="2632" actId="1076"/>
          <ac:spMkLst>
            <pc:docMk/>
            <pc:sldMk cId="0" sldId="279"/>
            <ac:spMk id="12" creationId="{00000000-0000-0000-0000-000000000000}"/>
          </ac:spMkLst>
        </pc:spChg>
        <pc:spChg chg="mod">
          <ac:chgData name="Virginia" userId="bdc78b75-7fb9-4a4c-9ee7-8dfcb6591be2" providerId="ADAL" clId="{29E9309A-14AD-405F-B258-6D6CE069B401}" dt="2022-08-25T13:22:17.002" v="4147" actId="1076"/>
          <ac:spMkLst>
            <pc:docMk/>
            <pc:sldMk cId="0" sldId="279"/>
            <ac:spMk id="13" creationId="{00000000-0000-0000-0000-000000000000}"/>
          </ac:spMkLst>
        </pc:spChg>
        <pc:spChg chg="mod">
          <ac:chgData name="Virginia" userId="bdc78b75-7fb9-4a4c-9ee7-8dfcb6591be2" providerId="ADAL" clId="{29E9309A-14AD-405F-B258-6D6CE069B401}" dt="2022-08-25T13:22:12.801" v="4146" actId="14100"/>
          <ac:spMkLst>
            <pc:docMk/>
            <pc:sldMk cId="0" sldId="279"/>
            <ac:spMk id="14" creationId="{00000000-0000-0000-0000-000000000000}"/>
          </ac:spMkLst>
        </pc:spChg>
        <pc:spChg chg="add mod">
          <ac:chgData name="Virginia" userId="bdc78b75-7fb9-4a4c-9ee7-8dfcb6591be2" providerId="ADAL" clId="{29E9309A-14AD-405F-B258-6D6CE069B401}" dt="2022-08-23T15:41:23.983" v="3227" actId="14100"/>
          <ac:spMkLst>
            <pc:docMk/>
            <pc:sldMk cId="0" sldId="279"/>
            <ac:spMk id="15" creationId="{437A9423-E186-231E-B3B5-4055221C1D57}"/>
          </ac:spMkLst>
        </pc:spChg>
        <pc:spChg chg="add mod">
          <ac:chgData name="Virginia" userId="bdc78b75-7fb9-4a4c-9ee7-8dfcb6591be2" providerId="ADAL" clId="{29E9309A-14AD-405F-B258-6D6CE069B401}" dt="2022-08-23T15:39:37.657" v="3217" actId="790"/>
          <ac:spMkLst>
            <pc:docMk/>
            <pc:sldMk cId="0" sldId="279"/>
            <ac:spMk id="16" creationId="{8D32FB0D-8523-E18D-AB84-C593AAB304B4}"/>
          </ac:spMkLst>
        </pc:spChg>
      </pc:sldChg>
      <pc:sldChg chg="modSp mod">
        <pc:chgData name="Virginia" userId="bdc78b75-7fb9-4a4c-9ee7-8dfcb6591be2" providerId="ADAL" clId="{29E9309A-14AD-405F-B258-6D6CE069B401}" dt="2022-08-25T13:55:44.604" v="4562" actId="790"/>
        <pc:sldMkLst>
          <pc:docMk/>
          <pc:sldMk cId="0" sldId="280"/>
        </pc:sldMkLst>
        <pc:spChg chg="mod">
          <ac:chgData name="Virginia" userId="bdc78b75-7fb9-4a4c-9ee7-8dfcb6591be2" providerId="ADAL" clId="{29E9309A-14AD-405F-B258-6D6CE069B401}" dt="2022-08-15T20:10:46.768" v="2650" actId="1076"/>
          <ac:spMkLst>
            <pc:docMk/>
            <pc:sldMk cId="0" sldId="280"/>
            <ac:spMk id="2" creationId="{00000000-0000-0000-0000-000000000000}"/>
          </ac:spMkLst>
        </pc:spChg>
        <pc:spChg chg="mod">
          <ac:chgData name="Virginia" userId="bdc78b75-7fb9-4a4c-9ee7-8dfcb6591be2" providerId="ADAL" clId="{29E9309A-14AD-405F-B258-6D6CE069B401}" dt="2022-08-25T13:50:37.655" v="4488" actId="20577"/>
          <ac:spMkLst>
            <pc:docMk/>
            <pc:sldMk cId="0" sldId="280"/>
            <ac:spMk id="3" creationId="{00000000-0000-0000-0000-000000000000}"/>
          </ac:spMkLst>
        </pc:spChg>
        <pc:spChg chg="mod">
          <ac:chgData name="Virginia" userId="bdc78b75-7fb9-4a4c-9ee7-8dfcb6591be2" providerId="ADAL" clId="{29E9309A-14AD-405F-B258-6D6CE069B401}" dt="2022-08-15T20:11:20.751" v="2657" actId="1076"/>
          <ac:spMkLst>
            <pc:docMk/>
            <pc:sldMk cId="0" sldId="280"/>
            <ac:spMk id="4" creationId="{00000000-0000-0000-0000-000000000000}"/>
          </ac:spMkLst>
        </pc:spChg>
        <pc:spChg chg="mod">
          <ac:chgData name="Virginia" userId="bdc78b75-7fb9-4a4c-9ee7-8dfcb6591be2" providerId="ADAL" clId="{29E9309A-14AD-405F-B258-6D6CE069B401}" dt="2022-08-25T13:50:05.349" v="4483" actId="113"/>
          <ac:spMkLst>
            <pc:docMk/>
            <pc:sldMk cId="0" sldId="280"/>
            <ac:spMk id="5" creationId="{00000000-0000-0000-0000-000000000000}"/>
          </ac:spMkLst>
        </pc:spChg>
        <pc:spChg chg="mod">
          <ac:chgData name="Virginia" userId="bdc78b75-7fb9-4a4c-9ee7-8dfcb6591be2" providerId="ADAL" clId="{29E9309A-14AD-405F-B258-6D6CE069B401}" dt="2022-08-25T13:50:27.932" v="4486" actId="14100"/>
          <ac:spMkLst>
            <pc:docMk/>
            <pc:sldMk cId="0" sldId="280"/>
            <ac:spMk id="6" creationId="{00000000-0000-0000-0000-000000000000}"/>
          </ac:spMkLst>
        </pc:spChg>
        <pc:spChg chg="mod">
          <ac:chgData name="Virginia" userId="bdc78b75-7fb9-4a4c-9ee7-8dfcb6591be2" providerId="ADAL" clId="{29E9309A-14AD-405F-B258-6D6CE069B401}" dt="2022-08-15T20:11:51.654" v="2662" actId="1076"/>
          <ac:spMkLst>
            <pc:docMk/>
            <pc:sldMk cId="0" sldId="280"/>
            <ac:spMk id="7" creationId="{00000000-0000-0000-0000-000000000000}"/>
          </ac:spMkLst>
        </pc:spChg>
        <pc:spChg chg="mod">
          <ac:chgData name="Virginia" userId="bdc78b75-7fb9-4a4c-9ee7-8dfcb6591be2" providerId="ADAL" clId="{29E9309A-14AD-405F-B258-6D6CE069B401}" dt="2022-08-15T20:11:09.316" v="2655" actId="1076"/>
          <ac:spMkLst>
            <pc:docMk/>
            <pc:sldMk cId="0" sldId="280"/>
            <ac:spMk id="8" creationId="{00000000-0000-0000-0000-000000000000}"/>
          </ac:spMkLst>
        </pc:spChg>
        <pc:spChg chg="mod">
          <ac:chgData name="Virginia" userId="bdc78b75-7fb9-4a4c-9ee7-8dfcb6591be2" providerId="ADAL" clId="{29E9309A-14AD-405F-B258-6D6CE069B401}" dt="2022-08-25T13:55:44.604" v="4562" actId="790"/>
          <ac:spMkLst>
            <pc:docMk/>
            <pc:sldMk cId="0" sldId="280"/>
            <ac:spMk id="9" creationId="{00000000-0000-0000-0000-000000000000}"/>
          </ac:spMkLst>
        </pc:spChg>
        <pc:spChg chg="mod">
          <ac:chgData name="Virginia" userId="bdc78b75-7fb9-4a4c-9ee7-8dfcb6591be2" providerId="ADAL" clId="{29E9309A-14AD-405F-B258-6D6CE069B401}" dt="2022-08-15T20:11:14.099" v="2656" actId="1076"/>
          <ac:spMkLst>
            <pc:docMk/>
            <pc:sldMk cId="0" sldId="280"/>
            <ac:spMk id="10" creationId="{00000000-0000-0000-0000-000000000000}"/>
          </ac:spMkLst>
        </pc:spChg>
        <pc:spChg chg="mod">
          <ac:chgData name="Virginia" userId="bdc78b75-7fb9-4a4c-9ee7-8dfcb6591be2" providerId="ADAL" clId="{29E9309A-14AD-405F-B258-6D6CE069B401}" dt="2022-08-25T13:54:31.526" v="4540" actId="113"/>
          <ac:spMkLst>
            <pc:docMk/>
            <pc:sldMk cId="0" sldId="280"/>
            <ac:spMk id="11" creationId="{00000000-0000-0000-0000-000000000000}"/>
          </ac:spMkLst>
        </pc:spChg>
        <pc:spChg chg="mod">
          <ac:chgData name="Virginia" userId="bdc78b75-7fb9-4a4c-9ee7-8dfcb6591be2" providerId="ADAL" clId="{29E9309A-14AD-405F-B258-6D6CE069B401}" dt="2022-08-15T20:10:52.864" v="2652" actId="1076"/>
          <ac:spMkLst>
            <pc:docMk/>
            <pc:sldMk cId="0" sldId="280"/>
            <ac:spMk id="12" creationId="{00000000-0000-0000-0000-000000000000}"/>
          </ac:spMkLst>
        </pc:spChg>
      </pc:sldChg>
      <pc:sldChg chg="addSp delSp modSp mod">
        <pc:chgData name="Virginia" userId="bdc78b75-7fb9-4a4c-9ee7-8dfcb6591be2" providerId="ADAL" clId="{29E9309A-14AD-405F-B258-6D6CE069B401}" dt="2022-09-03T18:58:40.073" v="8530" actId="1076"/>
        <pc:sldMkLst>
          <pc:docMk/>
          <pc:sldMk cId="0" sldId="281"/>
        </pc:sldMkLst>
        <pc:spChg chg="add mod">
          <ac:chgData name="Virginia" userId="bdc78b75-7fb9-4a4c-9ee7-8dfcb6591be2" providerId="ADAL" clId="{29E9309A-14AD-405F-B258-6D6CE069B401}" dt="2022-08-25T20:08:32.688" v="8331"/>
          <ac:spMkLst>
            <pc:docMk/>
            <pc:sldMk cId="0" sldId="281"/>
            <ac:spMk id="17" creationId="{8387B5BC-4227-5A9F-5039-65E3D72AFA21}"/>
          </ac:spMkLst>
        </pc:spChg>
        <pc:picChg chg="mod">
          <ac:chgData name="Virginia" userId="bdc78b75-7fb9-4a4c-9ee7-8dfcb6591be2" providerId="ADAL" clId="{29E9309A-14AD-405F-B258-6D6CE069B401}" dt="2022-09-03T18:57:25.121" v="8514" actId="1076"/>
          <ac:picMkLst>
            <pc:docMk/>
            <pc:sldMk cId="0" sldId="281"/>
            <ac:picMk id="3" creationId="{5466F2B0-7392-418C-B2CE-ABD7E60E41EC}"/>
          </ac:picMkLst>
        </pc:picChg>
        <pc:picChg chg="add mod">
          <ac:chgData name="Virginia" userId="bdc78b75-7fb9-4a4c-9ee7-8dfcb6591be2" providerId="ADAL" clId="{29E9309A-14AD-405F-B258-6D6CE069B401}" dt="2022-09-03T18:56:02.215" v="8499" actId="1076"/>
          <ac:picMkLst>
            <pc:docMk/>
            <pc:sldMk cId="0" sldId="281"/>
            <ac:picMk id="4" creationId="{35DEE14F-88DF-EF50-3749-103679F6345C}"/>
          </ac:picMkLst>
        </pc:picChg>
        <pc:picChg chg="mod">
          <ac:chgData name="Virginia" userId="bdc78b75-7fb9-4a4c-9ee7-8dfcb6591be2" providerId="ADAL" clId="{29E9309A-14AD-405F-B258-6D6CE069B401}" dt="2022-09-03T18:58:19.750" v="8522" actId="1076"/>
          <ac:picMkLst>
            <pc:docMk/>
            <pc:sldMk cId="0" sldId="281"/>
            <ac:picMk id="5" creationId="{0C72521E-9032-44AE-8028-1CD8B29A259D}"/>
          </ac:picMkLst>
        </pc:picChg>
        <pc:picChg chg="mod">
          <ac:chgData name="Virginia" userId="bdc78b75-7fb9-4a4c-9ee7-8dfcb6591be2" providerId="ADAL" clId="{29E9309A-14AD-405F-B258-6D6CE069B401}" dt="2022-09-03T18:47:14.839" v="8432" actId="1076"/>
          <ac:picMkLst>
            <pc:docMk/>
            <pc:sldMk cId="0" sldId="281"/>
            <ac:picMk id="7" creationId="{B6A8AF33-C4B5-4A94-9907-D83B759C31AD}"/>
          </ac:picMkLst>
        </pc:picChg>
        <pc:picChg chg="add mod">
          <ac:chgData name="Virginia" userId="bdc78b75-7fb9-4a4c-9ee7-8dfcb6591be2" providerId="ADAL" clId="{29E9309A-14AD-405F-B258-6D6CE069B401}" dt="2022-09-03T18:58:37.998" v="8529" actId="1076"/>
          <ac:picMkLst>
            <pc:docMk/>
            <pc:sldMk cId="0" sldId="281"/>
            <ac:picMk id="8" creationId="{ADF57189-70E6-9921-1F3B-29C249D73316}"/>
          </ac:picMkLst>
        </pc:picChg>
        <pc:picChg chg="del mod">
          <ac:chgData name="Virginia" userId="bdc78b75-7fb9-4a4c-9ee7-8dfcb6591be2" providerId="ADAL" clId="{29E9309A-14AD-405F-B258-6D6CE069B401}" dt="2022-09-03T18:45:19.212" v="8420" actId="21"/>
          <ac:picMkLst>
            <pc:docMk/>
            <pc:sldMk cId="0" sldId="281"/>
            <ac:picMk id="10" creationId="{D351FF55-AEB1-4DC1-8A66-7A5DB201A04F}"/>
          </ac:picMkLst>
        </pc:picChg>
        <pc:picChg chg="add mod">
          <ac:chgData name="Virginia" userId="bdc78b75-7fb9-4a4c-9ee7-8dfcb6591be2" providerId="ADAL" clId="{29E9309A-14AD-405F-B258-6D6CE069B401}" dt="2022-09-03T18:54:41.382" v="8479" actId="688"/>
          <ac:picMkLst>
            <pc:docMk/>
            <pc:sldMk cId="0" sldId="281"/>
            <ac:picMk id="11" creationId="{D6A4E10B-8D55-E3FC-6BC0-24711A9BC811}"/>
          </ac:picMkLst>
        </pc:picChg>
        <pc:picChg chg="mod">
          <ac:chgData name="Virginia" userId="bdc78b75-7fb9-4a4c-9ee7-8dfcb6591be2" providerId="ADAL" clId="{29E9309A-14AD-405F-B258-6D6CE069B401}" dt="2022-09-03T18:55:27.457" v="8490" actId="1076"/>
          <ac:picMkLst>
            <pc:docMk/>
            <pc:sldMk cId="0" sldId="281"/>
            <ac:picMk id="12" creationId="{01209B27-73E3-4A00-9CB8-92FFBA8A06BE}"/>
          </ac:picMkLst>
        </pc:picChg>
        <pc:picChg chg="del mod">
          <ac:chgData name="Virginia" userId="bdc78b75-7fb9-4a4c-9ee7-8dfcb6591be2" providerId="ADAL" clId="{29E9309A-14AD-405F-B258-6D6CE069B401}" dt="2022-09-03T18:53:21.348" v="8463" actId="21"/>
          <ac:picMkLst>
            <pc:docMk/>
            <pc:sldMk cId="0" sldId="281"/>
            <ac:picMk id="14" creationId="{18B5F6BE-18E0-4A71-AD1B-E3D4A791F9D3}"/>
          </ac:picMkLst>
        </pc:picChg>
        <pc:picChg chg="add mod">
          <ac:chgData name="Virginia" userId="bdc78b75-7fb9-4a4c-9ee7-8dfcb6591be2" providerId="ADAL" clId="{29E9309A-14AD-405F-B258-6D6CE069B401}" dt="2022-09-03T18:57:16.856" v="8510" actId="1076"/>
          <ac:picMkLst>
            <pc:docMk/>
            <pc:sldMk cId="0" sldId="281"/>
            <ac:picMk id="15" creationId="{10F6A03D-1137-D0F3-A64C-54E19AA71964}"/>
          </ac:picMkLst>
        </pc:picChg>
        <pc:picChg chg="del">
          <ac:chgData name="Virginia" userId="bdc78b75-7fb9-4a4c-9ee7-8dfcb6591be2" providerId="ADAL" clId="{29E9309A-14AD-405F-B258-6D6CE069B401}" dt="2022-08-15T19:34:42.813" v="2118" actId="21"/>
          <ac:picMkLst>
            <pc:docMk/>
            <pc:sldMk cId="0" sldId="281"/>
            <ac:picMk id="16" creationId="{3C34C862-901D-4FC3-B804-950AC0BF8692}"/>
          </ac:picMkLst>
        </pc:picChg>
        <pc:picChg chg="add del mod">
          <ac:chgData name="Virginia" userId="bdc78b75-7fb9-4a4c-9ee7-8dfcb6591be2" providerId="ADAL" clId="{29E9309A-14AD-405F-B258-6D6CE069B401}" dt="2022-09-03T18:44:34.925" v="8410" actId="21"/>
          <ac:picMkLst>
            <pc:docMk/>
            <pc:sldMk cId="0" sldId="281"/>
            <ac:picMk id="16" creationId="{DAE7D7F6-3BEF-2A24-65CE-8EADE0B456B7}"/>
          </ac:picMkLst>
        </pc:picChg>
        <pc:picChg chg="add mod">
          <ac:chgData name="Virginia" userId="bdc78b75-7fb9-4a4c-9ee7-8dfcb6591be2" providerId="ADAL" clId="{29E9309A-14AD-405F-B258-6D6CE069B401}" dt="2022-09-03T18:55:50.038" v="8494" actId="1076"/>
          <ac:picMkLst>
            <pc:docMk/>
            <pc:sldMk cId="0" sldId="281"/>
            <ac:picMk id="18" creationId="{768348FC-50B6-2F43-E598-108BDED6E49F}"/>
          </ac:picMkLst>
        </pc:picChg>
        <pc:picChg chg="add mod">
          <ac:chgData name="Virginia" userId="bdc78b75-7fb9-4a4c-9ee7-8dfcb6591be2" providerId="ADAL" clId="{29E9309A-14AD-405F-B258-6D6CE069B401}" dt="2022-09-03T18:58:34.232" v="8527" actId="1076"/>
          <ac:picMkLst>
            <pc:docMk/>
            <pc:sldMk cId="0" sldId="281"/>
            <ac:picMk id="20" creationId="{21BDA4DB-CFC4-0C4E-AC32-102A73076ED3}"/>
          </ac:picMkLst>
        </pc:picChg>
        <pc:picChg chg="mod">
          <ac:chgData name="Virginia" userId="bdc78b75-7fb9-4a4c-9ee7-8dfcb6591be2" providerId="ADAL" clId="{29E9309A-14AD-405F-B258-6D6CE069B401}" dt="2022-09-03T18:55:18.601" v="8487" actId="688"/>
          <ac:picMkLst>
            <pc:docMk/>
            <pc:sldMk cId="0" sldId="281"/>
            <ac:picMk id="1026" creationId="{00000000-0000-0000-0000-000000000000}"/>
          </ac:picMkLst>
        </pc:picChg>
        <pc:picChg chg="del">
          <ac:chgData name="Virginia" userId="bdc78b75-7fb9-4a4c-9ee7-8dfcb6591be2" providerId="ADAL" clId="{29E9309A-14AD-405F-B258-6D6CE069B401}" dt="2022-08-15T19:35:18.891" v="2120" actId="21"/>
          <ac:picMkLst>
            <pc:docMk/>
            <pc:sldMk cId="0" sldId="281"/>
            <ac:picMk id="1027" creationId="{00000000-0000-0000-0000-000000000000}"/>
          </ac:picMkLst>
        </pc:picChg>
        <pc:picChg chg="del">
          <ac:chgData name="Virginia" userId="bdc78b75-7fb9-4a4c-9ee7-8dfcb6591be2" providerId="ADAL" clId="{29E9309A-14AD-405F-B258-6D6CE069B401}" dt="2022-08-15T19:34:31.680" v="2117" actId="21"/>
          <ac:picMkLst>
            <pc:docMk/>
            <pc:sldMk cId="0" sldId="281"/>
            <ac:picMk id="1028" creationId="{00000000-0000-0000-0000-000000000000}"/>
          </ac:picMkLst>
        </pc:picChg>
        <pc:picChg chg="mod">
          <ac:chgData name="Virginia" userId="bdc78b75-7fb9-4a4c-9ee7-8dfcb6591be2" providerId="ADAL" clId="{29E9309A-14AD-405F-B258-6D6CE069B401}" dt="2022-09-03T18:55:32.052" v="8492" actId="1076"/>
          <ac:picMkLst>
            <pc:docMk/>
            <pc:sldMk cId="0" sldId="281"/>
            <ac:picMk id="4098" creationId="{00000000-0000-0000-0000-000000000000}"/>
          </ac:picMkLst>
        </pc:picChg>
        <pc:picChg chg="mod">
          <ac:chgData name="Virginia" userId="bdc78b75-7fb9-4a4c-9ee7-8dfcb6591be2" providerId="ADAL" clId="{29E9309A-14AD-405F-B258-6D6CE069B401}" dt="2022-09-03T18:58:40.073" v="8530" actId="1076"/>
          <ac:picMkLst>
            <pc:docMk/>
            <pc:sldMk cId="0" sldId="281"/>
            <ac:picMk id="4100" creationId="{00000000-0000-0000-0000-000000000000}"/>
          </ac:picMkLst>
        </pc:picChg>
        <pc:picChg chg="del mod">
          <ac:chgData name="Virginia" userId="bdc78b75-7fb9-4a4c-9ee7-8dfcb6591be2" providerId="ADAL" clId="{29E9309A-14AD-405F-B258-6D6CE069B401}" dt="2022-09-03T18:56:09.855" v="8501" actId="21"/>
          <ac:picMkLst>
            <pc:docMk/>
            <pc:sldMk cId="0" sldId="281"/>
            <ac:picMk id="4106" creationId="{00000000-0000-0000-0000-000000000000}"/>
          </ac:picMkLst>
        </pc:picChg>
        <pc:picChg chg="del">
          <ac:chgData name="Virginia" userId="bdc78b75-7fb9-4a4c-9ee7-8dfcb6591be2" providerId="ADAL" clId="{29E9309A-14AD-405F-B258-6D6CE069B401}" dt="2022-08-15T19:35:13.170" v="2119" actId="21"/>
          <ac:picMkLst>
            <pc:docMk/>
            <pc:sldMk cId="0" sldId="281"/>
            <ac:picMk id="4108" creationId="{00000000-0000-0000-0000-000000000000}"/>
          </ac:picMkLst>
        </pc:picChg>
        <pc:picChg chg="mod">
          <ac:chgData name="Virginia" userId="bdc78b75-7fb9-4a4c-9ee7-8dfcb6591be2" providerId="ADAL" clId="{29E9309A-14AD-405F-B258-6D6CE069B401}" dt="2022-09-03T18:58:30.521" v="8526" actId="1076"/>
          <ac:picMkLst>
            <pc:docMk/>
            <pc:sldMk cId="0" sldId="281"/>
            <ac:picMk id="4110" creationId="{00000000-0000-0000-0000-000000000000}"/>
          </ac:picMkLst>
        </pc:picChg>
        <pc:picChg chg="mod">
          <ac:chgData name="Virginia" userId="bdc78b75-7fb9-4a4c-9ee7-8dfcb6591be2" providerId="ADAL" clId="{29E9309A-14AD-405F-B258-6D6CE069B401}" dt="2022-09-03T18:55:23.241" v="8488" actId="1076"/>
          <ac:picMkLst>
            <pc:docMk/>
            <pc:sldMk cId="0" sldId="281"/>
            <ac:picMk id="4113" creationId="{00000000-0000-0000-0000-000000000000}"/>
          </ac:picMkLst>
        </pc:picChg>
      </pc:sldChg>
      <pc:sldChg chg="delSp modSp del mod">
        <pc:chgData name="Virginia" userId="bdc78b75-7fb9-4a4c-9ee7-8dfcb6591be2" providerId="ADAL" clId="{29E9309A-14AD-405F-B258-6D6CE069B401}" dt="2022-08-25T20:06:27.401" v="8211" actId="2696"/>
        <pc:sldMkLst>
          <pc:docMk/>
          <pc:sldMk cId="0" sldId="282"/>
        </pc:sldMkLst>
        <pc:picChg chg="del">
          <ac:chgData name="Virginia" userId="bdc78b75-7fb9-4a4c-9ee7-8dfcb6591be2" providerId="ADAL" clId="{29E9309A-14AD-405F-B258-6D6CE069B401}" dt="2022-08-15T19:35:33.584" v="2121" actId="21"/>
          <ac:picMkLst>
            <pc:docMk/>
            <pc:sldMk cId="0" sldId="282"/>
            <ac:picMk id="3" creationId="{00000000-0000-0000-0000-000000000000}"/>
          </ac:picMkLst>
        </pc:picChg>
        <pc:picChg chg="mod">
          <ac:chgData name="Virginia" userId="bdc78b75-7fb9-4a4c-9ee7-8dfcb6591be2" providerId="ADAL" clId="{29E9309A-14AD-405F-B258-6D6CE069B401}" dt="2022-08-15T19:52:12.156" v="2268" actId="1076"/>
          <ac:picMkLst>
            <pc:docMk/>
            <pc:sldMk cId="0" sldId="282"/>
            <ac:picMk id="5" creationId="{00000000-0000-0000-0000-000000000000}"/>
          </ac:picMkLst>
        </pc:picChg>
        <pc:picChg chg="mod">
          <ac:chgData name="Virginia" userId="bdc78b75-7fb9-4a4c-9ee7-8dfcb6591be2" providerId="ADAL" clId="{29E9309A-14AD-405F-B258-6D6CE069B401}" dt="2022-08-15T19:52:06.231" v="2264" actId="1076"/>
          <ac:picMkLst>
            <pc:docMk/>
            <pc:sldMk cId="0" sldId="282"/>
            <ac:picMk id="7" creationId="{BDD14EBF-5F09-468D-9DAD-DDEACBE30001}"/>
          </ac:picMkLst>
        </pc:picChg>
        <pc:picChg chg="mod">
          <ac:chgData name="Virginia" userId="bdc78b75-7fb9-4a4c-9ee7-8dfcb6591be2" providerId="ADAL" clId="{29E9309A-14AD-405F-B258-6D6CE069B401}" dt="2022-08-15T19:53:19.112" v="2301" actId="1076"/>
          <ac:picMkLst>
            <pc:docMk/>
            <pc:sldMk cId="0" sldId="282"/>
            <ac:picMk id="8" creationId="{4FCD711A-E815-4016-9FAB-AA3CC2D694BE}"/>
          </ac:picMkLst>
        </pc:picChg>
        <pc:picChg chg="mod">
          <ac:chgData name="Virginia" userId="bdc78b75-7fb9-4a4c-9ee7-8dfcb6591be2" providerId="ADAL" clId="{29E9309A-14AD-405F-B258-6D6CE069B401}" dt="2022-08-15T19:53:14.994" v="2299" actId="1076"/>
          <ac:picMkLst>
            <pc:docMk/>
            <pc:sldMk cId="0" sldId="282"/>
            <ac:picMk id="9" creationId="{D2FC824A-4172-4C55-BC50-1DCAEF39914F}"/>
          </ac:picMkLst>
        </pc:picChg>
        <pc:picChg chg="mod">
          <ac:chgData name="Virginia" userId="bdc78b75-7fb9-4a4c-9ee7-8dfcb6591be2" providerId="ADAL" clId="{29E9309A-14AD-405F-B258-6D6CE069B401}" dt="2022-08-15T19:52:35.444" v="2283" actId="1076"/>
          <ac:picMkLst>
            <pc:docMk/>
            <pc:sldMk cId="0" sldId="282"/>
            <ac:picMk id="11" creationId="{2029E745-AAF8-4DDA-8533-FA8581566AEE}"/>
          </ac:picMkLst>
        </pc:picChg>
        <pc:picChg chg="mod">
          <ac:chgData name="Virginia" userId="bdc78b75-7fb9-4a4c-9ee7-8dfcb6591be2" providerId="ADAL" clId="{29E9309A-14AD-405F-B258-6D6CE069B401}" dt="2022-08-15T19:52:14.964" v="2270" actId="1076"/>
          <ac:picMkLst>
            <pc:docMk/>
            <pc:sldMk cId="0" sldId="282"/>
            <ac:picMk id="2052" creationId="{00000000-0000-0000-0000-000000000000}"/>
          </ac:picMkLst>
        </pc:picChg>
        <pc:picChg chg="mod">
          <ac:chgData name="Virginia" userId="bdc78b75-7fb9-4a4c-9ee7-8dfcb6591be2" providerId="ADAL" clId="{29E9309A-14AD-405F-B258-6D6CE069B401}" dt="2022-08-15T19:53:13.572" v="2298" actId="1076"/>
          <ac:picMkLst>
            <pc:docMk/>
            <pc:sldMk cId="0" sldId="282"/>
            <ac:picMk id="2057" creationId="{00000000-0000-0000-0000-000000000000}"/>
          </ac:picMkLst>
        </pc:picChg>
        <pc:picChg chg="mod">
          <ac:chgData name="Virginia" userId="bdc78b75-7fb9-4a4c-9ee7-8dfcb6591be2" providerId="ADAL" clId="{29E9309A-14AD-405F-B258-6D6CE069B401}" dt="2022-08-15T19:52:40.865" v="2285" actId="1076"/>
          <ac:picMkLst>
            <pc:docMk/>
            <pc:sldMk cId="0" sldId="282"/>
            <ac:picMk id="2058" creationId="{00000000-0000-0000-0000-000000000000}"/>
          </ac:picMkLst>
        </pc:picChg>
        <pc:picChg chg="mod">
          <ac:chgData name="Virginia" userId="bdc78b75-7fb9-4a4c-9ee7-8dfcb6591be2" providerId="ADAL" clId="{29E9309A-14AD-405F-B258-6D6CE069B401}" dt="2022-08-15T19:52:57.911" v="2290" actId="1076"/>
          <ac:picMkLst>
            <pc:docMk/>
            <pc:sldMk cId="0" sldId="282"/>
            <ac:picMk id="2059" creationId="{00000000-0000-0000-0000-000000000000}"/>
          </ac:picMkLst>
        </pc:picChg>
        <pc:picChg chg="mod">
          <ac:chgData name="Virginia" userId="bdc78b75-7fb9-4a4c-9ee7-8dfcb6591be2" providerId="ADAL" clId="{29E9309A-14AD-405F-B258-6D6CE069B401}" dt="2022-08-15T19:52:17.681" v="2271" actId="1076"/>
          <ac:picMkLst>
            <pc:docMk/>
            <pc:sldMk cId="0" sldId="282"/>
            <ac:picMk id="2060" creationId="{00000000-0000-0000-0000-000000000000}"/>
          </ac:picMkLst>
        </pc:picChg>
        <pc:picChg chg="del">
          <ac:chgData name="Virginia" userId="bdc78b75-7fb9-4a4c-9ee7-8dfcb6591be2" providerId="ADAL" clId="{29E9309A-14AD-405F-B258-6D6CE069B401}" dt="2022-08-15T19:35:46.730" v="2123" actId="21"/>
          <ac:picMkLst>
            <pc:docMk/>
            <pc:sldMk cId="0" sldId="282"/>
            <ac:picMk id="2062" creationId="{00000000-0000-0000-0000-000000000000}"/>
          </ac:picMkLst>
        </pc:picChg>
        <pc:picChg chg="mod">
          <ac:chgData name="Virginia" userId="bdc78b75-7fb9-4a4c-9ee7-8dfcb6591be2" providerId="ADAL" clId="{29E9309A-14AD-405F-B258-6D6CE069B401}" dt="2022-08-15T19:53:17.345" v="2300" actId="1076"/>
          <ac:picMkLst>
            <pc:docMk/>
            <pc:sldMk cId="0" sldId="282"/>
            <ac:picMk id="2063" creationId="{00000000-0000-0000-0000-000000000000}"/>
          </ac:picMkLst>
        </pc:picChg>
        <pc:picChg chg="mod">
          <ac:chgData name="Virginia" userId="bdc78b75-7fb9-4a4c-9ee7-8dfcb6591be2" providerId="ADAL" clId="{29E9309A-14AD-405F-B258-6D6CE069B401}" dt="2022-08-15T19:52:02.607" v="2262" actId="1076"/>
          <ac:picMkLst>
            <pc:docMk/>
            <pc:sldMk cId="0" sldId="282"/>
            <ac:picMk id="2064" creationId="{00000000-0000-0000-0000-000000000000}"/>
          </ac:picMkLst>
        </pc:picChg>
        <pc:picChg chg="mod">
          <ac:chgData name="Virginia" userId="bdc78b75-7fb9-4a4c-9ee7-8dfcb6591be2" providerId="ADAL" clId="{29E9309A-14AD-405F-B258-6D6CE069B401}" dt="2022-08-15T19:53:11.463" v="2296" actId="1076"/>
          <ac:picMkLst>
            <pc:docMk/>
            <pc:sldMk cId="0" sldId="282"/>
            <ac:picMk id="2065" creationId="{00000000-0000-0000-0000-000000000000}"/>
          </ac:picMkLst>
        </pc:picChg>
        <pc:picChg chg="del">
          <ac:chgData name="Virginia" userId="bdc78b75-7fb9-4a4c-9ee7-8dfcb6591be2" providerId="ADAL" clId="{29E9309A-14AD-405F-B258-6D6CE069B401}" dt="2022-08-15T19:35:37.357" v="2122" actId="21"/>
          <ac:picMkLst>
            <pc:docMk/>
            <pc:sldMk cId="0" sldId="282"/>
            <ac:picMk id="2066" creationId="{00000000-0000-0000-0000-000000000000}"/>
          </ac:picMkLst>
        </pc:picChg>
        <pc:picChg chg="del mod">
          <ac:chgData name="Virginia" userId="bdc78b75-7fb9-4a4c-9ee7-8dfcb6591be2" providerId="ADAL" clId="{29E9309A-14AD-405F-B258-6D6CE069B401}" dt="2022-08-25T20:05:18.611" v="8200" actId="21"/>
          <ac:picMkLst>
            <pc:docMk/>
            <pc:sldMk cId="0" sldId="282"/>
            <ac:picMk id="2068" creationId="{00000000-0000-0000-0000-000000000000}"/>
          </ac:picMkLst>
        </pc:picChg>
        <pc:picChg chg="del mod">
          <ac:chgData name="Virginia" userId="bdc78b75-7fb9-4a4c-9ee7-8dfcb6591be2" providerId="ADAL" clId="{29E9309A-14AD-405F-B258-6D6CE069B401}" dt="2022-08-25T20:03:05.957" v="8156" actId="21"/>
          <ac:picMkLst>
            <pc:docMk/>
            <pc:sldMk cId="0" sldId="282"/>
            <ac:picMk id="7170" creationId="{00000000-0000-0000-0000-000000000000}"/>
          </ac:picMkLst>
        </pc:picChg>
      </pc:sldChg>
      <pc:sldChg chg="modSp mod">
        <pc:chgData name="Virginia" userId="bdc78b75-7fb9-4a4c-9ee7-8dfcb6591be2" providerId="ADAL" clId="{29E9309A-14AD-405F-B258-6D6CE069B401}" dt="2022-08-15T20:15:47.327" v="2701" actId="14100"/>
        <pc:sldMkLst>
          <pc:docMk/>
          <pc:sldMk cId="0" sldId="283"/>
        </pc:sldMkLst>
        <pc:spChg chg="mod">
          <ac:chgData name="Virginia" userId="bdc78b75-7fb9-4a4c-9ee7-8dfcb6591be2" providerId="ADAL" clId="{29E9309A-14AD-405F-B258-6D6CE069B401}" dt="2022-08-15T20:15:47.327" v="2701" actId="14100"/>
          <ac:spMkLst>
            <pc:docMk/>
            <pc:sldMk cId="0" sldId="283"/>
            <ac:spMk id="2" creationId="{00000000-0000-0000-0000-000000000000}"/>
          </ac:spMkLst>
        </pc:spChg>
        <pc:picChg chg="mod">
          <ac:chgData name="Virginia" userId="bdc78b75-7fb9-4a4c-9ee7-8dfcb6591be2" providerId="ADAL" clId="{29E9309A-14AD-405F-B258-6D6CE069B401}" dt="2022-08-15T20:15:14.856" v="2699" actId="14100"/>
          <ac:picMkLst>
            <pc:docMk/>
            <pc:sldMk cId="0" sldId="283"/>
            <ac:picMk id="4" creationId="{63BD7B87-B654-4BDE-AB6F-AC21D8D5B0CE}"/>
          </ac:picMkLst>
        </pc:picChg>
      </pc:sldChg>
      <pc:sldChg chg="modSp mod">
        <pc:chgData name="Virginia" userId="bdc78b75-7fb9-4a4c-9ee7-8dfcb6591be2" providerId="ADAL" clId="{29E9309A-14AD-405F-B258-6D6CE069B401}" dt="2022-08-15T20:10:04.772" v="2649" actId="1076"/>
        <pc:sldMkLst>
          <pc:docMk/>
          <pc:sldMk cId="0" sldId="285"/>
        </pc:sldMkLst>
        <pc:picChg chg="mod">
          <ac:chgData name="Virginia" userId="bdc78b75-7fb9-4a4c-9ee7-8dfcb6591be2" providerId="ADAL" clId="{29E9309A-14AD-405F-B258-6D6CE069B401}" dt="2022-08-15T20:09:52.011" v="2644" actId="1076"/>
          <ac:picMkLst>
            <pc:docMk/>
            <pc:sldMk cId="0" sldId="285"/>
            <ac:picMk id="2" creationId="{00000000-0000-0000-0000-000000000000}"/>
          </ac:picMkLst>
        </pc:picChg>
        <pc:picChg chg="mod">
          <ac:chgData name="Virginia" userId="bdc78b75-7fb9-4a4c-9ee7-8dfcb6591be2" providerId="ADAL" clId="{29E9309A-14AD-405F-B258-6D6CE069B401}" dt="2022-08-15T20:10:04.772" v="2649" actId="1076"/>
          <ac:picMkLst>
            <pc:docMk/>
            <pc:sldMk cId="0" sldId="285"/>
            <ac:picMk id="1031" creationId="{00000000-0000-0000-0000-000000000000}"/>
          </ac:picMkLst>
        </pc:picChg>
        <pc:picChg chg="mod">
          <ac:chgData name="Virginia" userId="bdc78b75-7fb9-4a4c-9ee7-8dfcb6591be2" providerId="ADAL" clId="{29E9309A-14AD-405F-B258-6D6CE069B401}" dt="2022-08-15T20:09:45.358" v="2641" actId="1076"/>
          <ac:picMkLst>
            <pc:docMk/>
            <pc:sldMk cId="0" sldId="285"/>
            <ac:picMk id="2050" creationId="{00000000-0000-0000-0000-000000000000}"/>
          </ac:picMkLst>
        </pc:picChg>
        <pc:picChg chg="mod">
          <ac:chgData name="Virginia" userId="bdc78b75-7fb9-4a4c-9ee7-8dfcb6591be2" providerId="ADAL" clId="{29E9309A-14AD-405F-B258-6D6CE069B401}" dt="2022-08-15T20:09:59.081" v="2647" actId="1076"/>
          <ac:picMkLst>
            <pc:docMk/>
            <pc:sldMk cId="0" sldId="285"/>
            <ac:picMk id="2051" creationId="{00000000-0000-0000-0000-000000000000}"/>
          </ac:picMkLst>
        </pc:picChg>
        <pc:picChg chg="mod">
          <ac:chgData name="Virginia" userId="bdc78b75-7fb9-4a4c-9ee7-8dfcb6591be2" providerId="ADAL" clId="{29E9309A-14AD-405F-B258-6D6CE069B401}" dt="2022-08-15T20:09:57.148" v="2646" actId="1076"/>
          <ac:picMkLst>
            <pc:docMk/>
            <pc:sldMk cId="0" sldId="285"/>
            <ac:picMk id="2053" creationId="{00000000-0000-0000-0000-000000000000}"/>
          </ac:picMkLst>
        </pc:picChg>
        <pc:picChg chg="mod">
          <ac:chgData name="Virginia" userId="bdc78b75-7fb9-4a4c-9ee7-8dfcb6591be2" providerId="ADAL" clId="{29E9309A-14AD-405F-B258-6D6CE069B401}" dt="2022-08-15T20:09:49.267" v="2643" actId="1076"/>
          <ac:picMkLst>
            <pc:docMk/>
            <pc:sldMk cId="0" sldId="285"/>
            <ac:picMk id="3074" creationId="{00000000-0000-0000-0000-000000000000}"/>
          </ac:picMkLst>
        </pc:picChg>
        <pc:picChg chg="mod">
          <ac:chgData name="Virginia" userId="bdc78b75-7fb9-4a4c-9ee7-8dfcb6591be2" providerId="ADAL" clId="{29E9309A-14AD-405F-B258-6D6CE069B401}" dt="2022-08-15T20:09:55.021" v="2645" actId="1076"/>
          <ac:picMkLst>
            <pc:docMk/>
            <pc:sldMk cId="0" sldId="285"/>
            <ac:picMk id="4097" creationId="{00000000-0000-0000-0000-000000000000}"/>
          </ac:picMkLst>
        </pc:picChg>
        <pc:picChg chg="mod">
          <ac:chgData name="Virginia" userId="bdc78b75-7fb9-4a4c-9ee7-8dfcb6591be2" providerId="ADAL" clId="{29E9309A-14AD-405F-B258-6D6CE069B401}" dt="2022-08-15T20:09:47.529" v="2642" actId="1076"/>
          <ac:picMkLst>
            <pc:docMk/>
            <pc:sldMk cId="0" sldId="285"/>
            <ac:picMk id="4098" creationId="{00000000-0000-0000-0000-000000000000}"/>
          </ac:picMkLst>
        </pc:picChg>
      </pc:sldChg>
      <pc:sldChg chg="modSp mod">
        <pc:chgData name="Virginia" userId="bdc78b75-7fb9-4a4c-9ee7-8dfcb6591be2" providerId="ADAL" clId="{29E9309A-14AD-405F-B258-6D6CE069B401}" dt="2022-08-25T13:59:38.791" v="4581" actId="13822"/>
        <pc:sldMkLst>
          <pc:docMk/>
          <pc:sldMk cId="0" sldId="286"/>
        </pc:sldMkLst>
        <pc:spChg chg="mod">
          <ac:chgData name="Virginia" userId="bdc78b75-7fb9-4a4c-9ee7-8dfcb6591be2" providerId="ADAL" clId="{29E9309A-14AD-405F-B258-6D6CE069B401}" dt="2022-08-25T13:59:33.253" v="4579" actId="13822"/>
          <ac:spMkLst>
            <pc:docMk/>
            <pc:sldMk cId="0" sldId="286"/>
            <ac:spMk id="4" creationId="{00000000-0000-0000-0000-000000000000}"/>
          </ac:spMkLst>
        </pc:spChg>
        <pc:spChg chg="mod">
          <ac:chgData name="Virginia" userId="bdc78b75-7fb9-4a4c-9ee7-8dfcb6591be2" providerId="ADAL" clId="{29E9309A-14AD-405F-B258-6D6CE069B401}" dt="2022-08-25T13:57:24.949" v="4566" actId="13822"/>
          <ac:spMkLst>
            <pc:docMk/>
            <pc:sldMk cId="0" sldId="286"/>
            <ac:spMk id="5" creationId="{00000000-0000-0000-0000-000000000000}"/>
          </ac:spMkLst>
        </pc:spChg>
        <pc:spChg chg="mod">
          <ac:chgData name="Virginia" userId="bdc78b75-7fb9-4a4c-9ee7-8dfcb6591be2" providerId="ADAL" clId="{29E9309A-14AD-405F-B258-6D6CE069B401}" dt="2022-08-25T13:57:39.657" v="4569" actId="14100"/>
          <ac:spMkLst>
            <pc:docMk/>
            <pc:sldMk cId="0" sldId="286"/>
            <ac:spMk id="6" creationId="{00000000-0000-0000-0000-000000000000}"/>
          </ac:spMkLst>
        </pc:spChg>
        <pc:spChg chg="mod">
          <ac:chgData name="Virginia" userId="bdc78b75-7fb9-4a4c-9ee7-8dfcb6591be2" providerId="ADAL" clId="{29E9309A-14AD-405F-B258-6D6CE069B401}" dt="2022-08-25T13:58:37.652" v="4573" actId="14100"/>
          <ac:spMkLst>
            <pc:docMk/>
            <pc:sldMk cId="0" sldId="286"/>
            <ac:spMk id="7" creationId="{00000000-0000-0000-0000-000000000000}"/>
          </ac:spMkLst>
        </pc:spChg>
        <pc:spChg chg="mod">
          <ac:chgData name="Virginia" userId="bdc78b75-7fb9-4a4c-9ee7-8dfcb6591be2" providerId="ADAL" clId="{29E9309A-14AD-405F-B258-6D6CE069B401}" dt="2022-08-25T13:58:52.124" v="4577" actId="14100"/>
          <ac:spMkLst>
            <pc:docMk/>
            <pc:sldMk cId="0" sldId="286"/>
            <ac:spMk id="8" creationId="{00000000-0000-0000-0000-000000000000}"/>
          </ac:spMkLst>
        </pc:spChg>
        <pc:spChg chg="mod">
          <ac:chgData name="Virginia" userId="bdc78b75-7fb9-4a4c-9ee7-8dfcb6591be2" providerId="ADAL" clId="{29E9309A-14AD-405F-B258-6D6CE069B401}" dt="2022-08-25T13:57:46.768" v="4570" actId="13822"/>
          <ac:spMkLst>
            <pc:docMk/>
            <pc:sldMk cId="0" sldId="286"/>
            <ac:spMk id="9" creationId="{00000000-0000-0000-0000-000000000000}"/>
          </ac:spMkLst>
        </pc:spChg>
        <pc:spChg chg="mod">
          <ac:chgData name="Virginia" userId="bdc78b75-7fb9-4a4c-9ee7-8dfcb6591be2" providerId="ADAL" clId="{29E9309A-14AD-405F-B258-6D6CE069B401}" dt="2022-08-25T13:59:38.791" v="4581" actId="13822"/>
          <ac:spMkLst>
            <pc:docMk/>
            <pc:sldMk cId="0" sldId="286"/>
            <ac:spMk id="23" creationId="{00000000-0000-0000-0000-000000000000}"/>
          </ac:spMkLst>
        </pc:spChg>
      </pc:sldChg>
      <pc:sldChg chg="modSp del mod">
        <pc:chgData name="Virginia" userId="bdc78b75-7fb9-4a4c-9ee7-8dfcb6591be2" providerId="ADAL" clId="{29E9309A-14AD-405F-B258-6D6CE069B401}" dt="2022-08-15T19:33:49.917" v="2116" actId="2696"/>
        <pc:sldMkLst>
          <pc:docMk/>
          <pc:sldMk cId="0" sldId="292"/>
        </pc:sldMkLst>
        <pc:spChg chg="mod">
          <ac:chgData name="Virginia" userId="bdc78b75-7fb9-4a4c-9ee7-8dfcb6591be2" providerId="ADAL" clId="{29E9309A-14AD-405F-B258-6D6CE069B401}" dt="2022-08-15T19:30:14.440" v="2081" actId="27636"/>
          <ac:spMkLst>
            <pc:docMk/>
            <pc:sldMk cId="0" sldId="292"/>
            <ac:spMk id="2" creationId="{00000000-0000-0000-0000-000000000000}"/>
          </ac:spMkLst>
        </pc:spChg>
        <pc:spChg chg="mod">
          <ac:chgData name="Virginia" userId="bdc78b75-7fb9-4a4c-9ee7-8dfcb6591be2" providerId="ADAL" clId="{29E9309A-14AD-405F-B258-6D6CE069B401}" dt="2022-08-15T19:29:30.986" v="2079" actId="790"/>
          <ac:spMkLst>
            <pc:docMk/>
            <pc:sldMk cId="0" sldId="292"/>
            <ac:spMk id="3" creationId="{00000000-0000-0000-0000-000000000000}"/>
          </ac:spMkLst>
        </pc:spChg>
        <pc:spChg chg="mod">
          <ac:chgData name="Virginia" userId="bdc78b75-7fb9-4a4c-9ee7-8dfcb6591be2" providerId="ADAL" clId="{29E9309A-14AD-405F-B258-6D6CE069B401}" dt="2022-08-15T19:26:33.909" v="1953" actId="27636"/>
          <ac:spMkLst>
            <pc:docMk/>
            <pc:sldMk cId="0" sldId="292"/>
            <ac:spMk id="4" creationId="{00000000-0000-0000-0000-000000000000}"/>
          </ac:spMkLst>
        </pc:spChg>
      </pc:sldChg>
      <pc:sldChg chg="addSp delSp modSp mod setBg">
        <pc:chgData name="Virginia" userId="bdc78b75-7fb9-4a4c-9ee7-8dfcb6591be2" providerId="ADAL" clId="{29E9309A-14AD-405F-B258-6D6CE069B401}" dt="2022-08-25T14:10:17.083" v="4643" actId="790"/>
        <pc:sldMkLst>
          <pc:docMk/>
          <pc:sldMk cId="0" sldId="293"/>
        </pc:sldMkLst>
        <pc:spChg chg="mod">
          <ac:chgData name="Virginia" userId="bdc78b75-7fb9-4a4c-9ee7-8dfcb6591be2" providerId="ADAL" clId="{29E9309A-14AD-405F-B258-6D6CE069B401}" dt="2022-08-25T14:09:41.794" v="4635" actId="26606"/>
          <ac:spMkLst>
            <pc:docMk/>
            <pc:sldMk cId="0" sldId="293"/>
            <ac:spMk id="2" creationId="{00000000-0000-0000-0000-000000000000}"/>
          </ac:spMkLst>
        </pc:spChg>
        <pc:spChg chg="mod">
          <ac:chgData name="Virginia" userId="bdc78b75-7fb9-4a4c-9ee7-8dfcb6591be2" providerId="ADAL" clId="{29E9309A-14AD-405F-B258-6D6CE069B401}" dt="2022-08-25T14:10:17.083" v="4643" actId="790"/>
          <ac:spMkLst>
            <pc:docMk/>
            <pc:sldMk cId="0" sldId="293"/>
            <ac:spMk id="3" creationId="{00000000-0000-0000-0000-000000000000}"/>
          </ac:spMkLst>
        </pc:spChg>
        <pc:spChg chg="add del">
          <ac:chgData name="Virginia" userId="bdc78b75-7fb9-4a4c-9ee7-8dfcb6591be2" providerId="ADAL" clId="{29E9309A-14AD-405F-B258-6D6CE069B401}" dt="2022-08-25T14:09:24.069" v="4628" actId="26606"/>
          <ac:spMkLst>
            <pc:docMk/>
            <pc:sldMk cId="0" sldId="293"/>
            <ac:spMk id="5127" creationId="{77F7D86A-709E-4A26-9BC7-C9D9922F4066}"/>
          </ac:spMkLst>
        </pc:spChg>
        <pc:spChg chg="add del">
          <ac:chgData name="Virginia" userId="bdc78b75-7fb9-4a4c-9ee7-8dfcb6591be2" providerId="ADAL" clId="{29E9309A-14AD-405F-B258-6D6CE069B401}" dt="2022-08-25T14:09:24.069" v="4628" actId="26606"/>
          <ac:spMkLst>
            <pc:docMk/>
            <pc:sldMk cId="0" sldId="293"/>
            <ac:spMk id="5129" creationId="{FFCD9B9F-B3FA-405A-9934-F9E85C1DE7C4}"/>
          </ac:spMkLst>
        </pc:spChg>
        <pc:spChg chg="add del">
          <ac:chgData name="Virginia" userId="bdc78b75-7fb9-4a4c-9ee7-8dfcb6591be2" providerId="ADAL" clId="{29E9309A-14AD-405F-B258-6D6CE069B401}" dt="2022-08-25T14:09:24.069" v="4628" actId="26606"/>
          <ac:spMkLst>
            <pc:docMk/>
            <pc:sldMk cId="0" sldId="293"/>
            <ac:spMk id="5131" creationId="{DCBF32FF-171B-40C2-93FE-AA3BAE43DB1E}"/>
          </ac:spMkLst>
        </pc:spChg>
        <pc:spChg chg="add del">
          <ac:chgData name="Virginia" userId="bdc78b75-7fb9-4a4c-9ee7-8dfcb6591be2" providerId="ADAL" clId="{29E9309A-14AD-405F-B258-6D6CE069B401}" dt="2022-08-25T14:09:24.069" v="4628" actId="26606"/>
          <ac:spMkLst>
            <pc:docMk/>
            <pc:sldMk cId="0" sldId="293"/>
            <ac:spMk id="5133" creationId="{391A6607-E864-41D6-8749-98EE1987A495}"/>
          </ac:spMkLst>
        </pc:spChg>
        <pc:spChg chg="add del">
          <ac:chgData name="Virginia" userId="bdc78b75-7fb9-4a4c-9ee7-8dfcb6591be2" providerId="ADAL" clId="{29E9309A-14AD-405F-B258-6D6CE069B401}" dt="2022-08-25T14:09:24.069" v="4628" actId="26606"/>
          <ac:spMkLst>
            <pc:docMk/>
            <pc:sldMk cId="0" sldId="293"/>
            <ac:spMk id="5135" creationId="{121A056A-3429-470D-AFC8-97C1F8D83EF5}"/>
          </ac:spMkLst>
        </pc:spChg>
        <pc:spChg chg="add del">
          <ac:chgData name="Virginia" userId="bdc78b75-7fb9-4a4c-9ee7-8dfcb6591be2" providerId="ADAL" clId="{29E9309A-14AD-405F-B258-6D6CE069B401}" dt="2022-08-25T14:09:24.069" v="4628" actId="26606"/>
          <ac:spMkLst>
            <pc:docMk/>
            <pc:sldMk cId="0" sldId="293"/>
            <ac:spMk id="5137" creationId="{90BEFB55-7176-4081-B76A-D32AFECCE2C4}"/>
          </ac:spMkLst>
        </pc:spChg>
        <pc:spChg chg="add del">
          <ac:chgData name="Virginia" userId="bdc78b75-7fb9-4a4c-9ee7-8dfcb6591be2" providerId="ADAL" clId="{29E9309A-14AD-405F-B258-6D6CE069B401}" dt="2022-08-25T14:09:24.069" v="4628" actId="26606"/>
          <ac:spMkLst>
            <pc:docMk/>
            <pc:sldMk cId="0" sldId="293"/>
            <ac:spMk id="5139" creationId="{3DCAB5CB-1540-4DEE-976C-1BD5F6E3B418}"/>
          </ac:spMkLst>
        </pc:spChg>
        <pc:spChg chg="add del">
          <ac:chgData name="Virginia" userId="bdc78b75-7fb9-4a4c-9ee7-8dfcb6591be2" providerId="ADAL" clId="{29E9309A-14AD-405F-B258-6D6CE069B401}" dt="2022-08-25T14:09:24.069" v="4628" actId="26606"/>
          <ac:spMkLst>
            <pc:docMk/>
            <pc:sldMk cId="0" sldId="293"/>
            <ac:spMk id="5141" creationId="{44356B39-91B7-4E26-8359-29C41DD9BA5C}"/>
          </ac:spMkLst>
        </pc:spChg>
        <pc:spChg chg="add del">
          <ac:chgData name="Virginia" userId="bdc78b75-7fb9-4a4c-9ee7-8dfcb6591be2" providerId="ADAL" clId="{29E9309A-14AD-405F-B258-6D6CE069B401}" dt="2022-08-25T14:09:31.142" v="4630" actId="26606"/>
          <ac:spMkLst>
            <pc:docMk/>
            <pc:sldMk cId="0" sldId="293"/>
            <ac:spMk id="5143" creationId="{77F7D86A-709E-4A26-9BC7-C9D9922F4066}"/>
          </ac:spMkLst>
        </pc:spChg>
        <pc:spChg chg="add del">
          <ac:chgData name="Virginia" userId="bdc78b75-7fb9-4a4c-9ee7-8dfcb6591be2" providerId="ADAL" clId="{29E9309A-14AD-405F-B258-6D6CE069B401}" dt="2022-08-25T14:09:31.142" v="4630" actId="26606"/>
          <ac:spMkLst>
            <pc:docMk/>
            <pc:sldMk cId="0" sldId="293"/>
            <ac:spMk id="5144" creationId="{AFCB696D-A513-4B13-BB13-8EAF7D7F82CB}"/>
          </ac:spMkLst>
        </pc:spChg>
        <pc:spChg chg="add del">
          <ac:chgData name="Virginia" userId="bdc78b75-7fb9-4a4c-9ee7-8dfcb6591be2" providerId="ADAL" clId="{29E9309A-14AD-405F-B258-6D6CE069B401}" dt="2022-08-25T14:09:31.142" v="4630" actId="26606"/>
          <ac:spMkLst>
            <pc:docMk/>
            <pc:sldMk cId="0" sldId="293"/>
            <ac:spMk id="5145" creationId="{E2397F12-3A55-4CDD-8D09-1C6EE03A8EE2}"/>
          </ac:spMkLst>
        </pc:spChg>
        <pc:spChg chg="add del">
          <ac:chgData name="Virginia" userId="bdc78b75-7fb9-4a4c-9ee7-8dfcb6591be2" providerId="ADAL" clId="{29E9309A-14AD-405F-B258-6D6CE069B401}" dt="2022-08-25T14:09:31.142" v="4630" actId="26606"/>
          <ac:spMkLst>
            <pc:docMk/>
            <pc:sldMk cId="0" sldId="293"/>
            <ac:spMk id="5146" creationId="{72D288FE-B3C3-47B4-85C5-C24DF3DA3702}"/>
          </ac:spMkLst>
        </pc:spChg>
        <pc:spChg chg="add del">
          <ac:chgData name="Virginia" userId="bdc78b75-7fb9-4a4c-9ee7-8dfcb6591be2" providerId="ADAL" clId="{29E9309A-14AD-405F-B258-6D6CE069B401}" dt="2022-08-25T14:09:31.142" v="4630" actId="26606"/>
          <ac:spMkLst>
            <pc:docMk/>
            <pc:sldMk cId="0" sldId="293"/>
            <ac:spMk id="5147" creationId="{FFF50293-5BD5-4701-B9F8-42311604199B}"/>
          </ac:spMkLst>
        </pc:spChg>
        <pc:spChg chg="add del">
          <ac:chgData name="Virginia" userId="bdc78b75-7fb9-4a4c-9ee7-8dfcb6591be2" providerId="ADAL" clId="{29E9309A-14AD-405F-B258-6D6CE069B401}" dt="2022-08-25T14:09:31.142" v="4630" actId="26606"/>
          <ac:spMkLst>
            <pc:docMk/>
            <pc:sldMk cId="0" sldId="293"/>
            <ac:spMk id="5148" creationId="{BFFE0839-469E-4C3A-B55D-DABAE151ED18}"/>
          </ac:spMkLst>
        </pc:spChg>
        <pc:spChg chg="add del">
          <ac:chgData name="Virginia" userId="bdc78b75-7fb9-4a4c-9ee7-8dfcb6591be2" providerId="ADAL" clId="{29E9309A-14AD-405F-B258-6D6CE069B401}" dt="2022-08-25T14:09:36.344" v="4632" actId="26606"/>
          <ac:spMkLst>
            <pc:docMk/>
            <pc:sldMk cId="0" sldId="293"/>
            <ac:spMk id="5150" creationId="{77F7D86A-709E-4A26-9BC7-C9D9922F4066}"/>
          </ac:spMkLst>
        </pc:spChg>
        <pc:spChg chg="add del">
          <ac:chgData name="Virginia" userId="bdc78b75-7fb9-4a4c-9ee7-8dfcb6591be2" providerId="ADAL" clId="{29E9309A-14AD-405F-B258-6D6CE069B401}" dt="2022-08-25T14:09:36.344" v="4632" actId="26606"/>
          <ac:spMkLst>
            <pc:docMk/>
            <pc:sldMk cId="0" sldId="293"/>
            <ac:spMk id="5151" creationId="{1EB70B3C-A2DF-432B-8182-F975C2D48058}"/>
          </ac:spMkLst>
        </pc:spChg>
        <pc:spChg chg="add del">
          <ac:chgData name="Virginia" userId="bdc78b75-7fb9-4a4c-9ee7-8dfcb6591be2" providerId="ADAL" clId="{29E9309A-14AD-405F-B258-6D6CE069B401}" dt="2022-08-25T14:09:36.344" v="4632" actId="26606"/>
          <ac:spMkLst>
            <pc:docMk/>
            <pc:sldMk cId="0" sldId="293"/>
            <ac:spMk id="5152" creationId="{A34325C6-12F4-46A1-80D1-259158A62F0F}"/>
          </ac:spMkLst>
        </pc:spChg>
        <pc:spChg chg="add del">
          <ac:chgData name="Virginia" userId="bdc78b75-7fb9-4a4c-9ee7-8dfcb6591be2" providerId="ADAL" clId="{29E9309A-14AD-405F-B258-6D6CE069B401}" dt="2022-08-25T14:09:36.344" v="4632" actId="26606"/>
          <ac:spMkLst>
            <pc:docMk/>
            <pc:sldMk cId="0" sldId="293"/>
            <ac:spMk id="5153" creationId="{F1AB745C-B90E-4F56-8CAC-B93EC3E74CEB}"/>
          </ac:spMkLst>
        </pc:spChg>
        <pc:spChg chg="add del">
          <ac:chgData name="Virginia" userId="bdc78b75-7fb9-4a4c-9ee7-8dfcb6591be2" providerId="ADAL" clId="{29E9309A-14AD-405F-B258-6D6CE069B401}" dt="2022-08-25T14:09:36.344" v="4632" actId="26606"/>
          <ac:spMkLst>
            <pc:docMk/>
            <pc:sldMk cId="0" sldId="293"/>
            <ac:spMk id="5154" creationId="{339736DF-BB85-4D0A-8560-DBC181C2A3F8}"/>
          </ac:spMkLst>
        </pc:spChg>
        <pc:spChg chg="add del">
          <ac:chgData name="Virginia" userId="bdc78b75-7fb9-4a4c-9ee7-8dfcb6591be2" providerId="ADAL" clId="{29E9309A-14AD-405F-B258-6D6CE069B401}" dt="2022-08-25T14:09:36.344" v="4632" actId="26606"/>
          <ac:spMkLst>
            <pc:docMk/>
            <pc:sldMk cId="0" sldId="293"/>
            <ac:spMk id="5155" creationId="{3AA54247-9B1C-4039-9C74-DDC308733CAF}"/>
          </ac:spMkLst>
        </pc:spChg>
        <pc:spChg chg="add del">
          <ac:chgData name="Virginia" userId="bdc78b75-7fb9-4a4c-9ee7-8dfcb6591be2" providerId="ADAL" clId="{29E9309A-14AD-405F-B258-6D6CE069B401}" dt="2022-08-25T14:09:41.791" v="4634" actId="26606"/>
          <ac:spMkLst>
            <pc:docMk/>
            <pc:sldMk cId="0" sldId="293"/>
            <ac:spMk id="5157" creationId="{77F7D86A-709E-4A26-9BC7-C9D9922F4066}"/>
          </ac:spMkLst>
        </pc:spChg>
        <pc:spChg chg="add del">
          <ac:chgData name="Virginia" userId="bdc78b75-7fb9-4a4c-9ee7-8dfcb6591be2" providerId="ADAL" clId="{29E9309A-14AD-405F-B258-6D6CE069B401}" dt="2022-08-25T14:09:41.791" v="4634" actId="26606"/>
          <ac:spMkLst>
            <pc:docMk/>
            <pc:sldMk cId="0" sldId="293"/>
            <ac:spMk id="5158" creationId="{AFCB696D-A513-4B13-BB13-8EAF7D7F82CB}"/>
          </ac:spMkLst>
        </pc:spChg>
        <pc:spChg chg="add del">
          <ac:chgData name="Virginia" userId="bdc78b75-7fb9-4a4c-9ee7-8dfcb6591be2" providerId="ADAL" clId="{29E9309A-14AD-405F-B258-6D6CE069B401}" dt="2022-08-25T14:09:41.791" v="4634" actId="26606"/>
          <ac:spMkLst>
            <pc:docMk/>
            <pc:sldMk cId="0" sldId="293"/>
            <ac:spMk id="5159" creationId="{E2397F12-3A55-4CDD-8D09-1C6EE03A8EE2}"/>
          </ac:spMkLst>
        </pc:spChg>
        <pc:spChg chg="add del">
          <ac:chgData name="Virginia" userId="bdc78b75-7fb9-4a4c-9ee7-8dfcb6591be2" providerId="ADAL" clId="{29E9309A-14AD-405F-B258-6D6CE069B401}" dt="2022-08-25T14:09:41.791" v="4634" actId="26606"/>
          <ac:spMkLst>
            <pc:docMk/>
            <pc:sldMk cId="0" sldId="293"/>
            <ac:spMk id="5160" creationId="{72D288FE-B3C3-47B4-85C5-C24DF3DA3702}"/>
          </ac:spMkLst>
        </pc:spChg>
        <pc:spChg chg="add del">
          <ac:chgData name="Virginia" userId="bdc78b75-7fb9-4a4c-9ee7-8dfcb6591be2" providerId="ADAL" clId="{29E9309A-14AD-405F-B258-6D6CE069B401}" dt="2022-08-25T14:09:41.791" v="4634" actId="26606"/>
          <ac:spMkLst>
            <pc:docMk/>
            <pc:sldMk cId="0" sldId="293"/>
            <ac:spMk id="5161" creationId="{FFF50293-5BD5-4701-B9F8-42311604199B}"/>
          </ac:spMkLst>
        </pc:spChg>
        <pc:spChg chg="add del">
          <ac:chgData name="Virginia" userId="bdc78b75-7fb9-4a4c-9ee7-8dfcb6591be2" providerId="ADAL" clId="{29E9309A-14AD-405F-B258-6D6CE069B401}" dt="2022-08-25T14:09:41.791" v="4634" actId="26606"/>
          <ac:spMkLst>
            <pc:docMk/>
            <pc:sldMk cId="0" sldId="293"/>
            <ac:spMk id="5162" creationId="{BFFE0839-469E-4C3A-B55D-DABAE151ED18}"/>
          </ac:spMkLst>
        </pc:spChg>
        <pc:spChg chg="add">
          <ac:chgData name="Virginia" userId="bdc78b75-7fb9-4a4c-9ee7-8dfcb6591be2" providerId="ADAL" clId="{29E9309A-14AD-405F-B258-6D6CE069B401}" dt="2022-08-25T14:09:41.794" v="4635" actId="26606"/>
          <ac:spMkLst>
            <pc:docMk/>
            <pc:sldMk cId="0" sldId="293"/>
            <ac:spMk id="5164" creationId="{77F7D86A-709E-4A26-9BC7-C9D9922F4066}"/>
          </ac:spMkLst>
        </pc:spChg>
        <pc:spChg chg="add">
          <ac:chgData name="Virginia" userId="bdc78b75-7fb9-4a4c-9ee7-8dfcb6591be2" providerId="ADAL" clId="{29E9309A-14AD-405F-B258-6D6CE069B401}" dt="2022-08-25T14:09:41.794" v="4635" actId="26606"/>
          <ac:spMkLst>
            <pc:docMk/>
            <pc:sldMk cId="0" sldId="293"/>
            <ac:spMk id="5165" creationId="{FFCD9B9F-B3FA-405A-9934-F9E85C1DE7C4}"/>
          </ac:spMkLst>
        </pc:spChg>
        <pc:spChg chg="add">
          <ac:chgData name="Virginia" userId="bdc78b75-7fb9-4a4c-9ee7-8dfcb6591be2" providerId="ADAL" clId="{29E9309A-14AD-405F-B258-6D6CE069B401}" dt="2022-08-25T14:09:41.794" v="4635" actId="26606"/>
          <ac:spMkLst>
            <pc:docMk/>
            <pc:sldMk cId="0" sldId="293"/>
            <ac:spMk id="5166" creationId="{DCBF32FF-171B-40C2-93FE-AA3BAE43DB1E}"/>
          </ac:spMkLst>
        </pc:spChg>
        <pc:spChg chg="add">
          <ac:chgData name="Virginia" userId="bdc78b75-7fb9-4a4c-9ee7-8dfcb6591be2" providerId="ADAL" clId="{29E9309A-14AD-405F-B258-6D6CE069B401}" dt="2022-08-25T14:09:41.794" v="4635" actId="26606"/>
          <ac:spMkLst>
            <pc:docMk/>
            <pc:sldMk cId="0" sldId="293"/>
            <ac:spMk id="5167" creationId="{391A6607-E864-41D6-8749-98EE1987A495}"/>
          </ac:spMkLst>
        </pc:spChg>
        <pc:spChg chg="add">
          <ac:chgData name="Virginia" userId="bdc78b75-7fb9-4a4c-9ee7-8dfcb6591be2" providerId="ADAL" clId="{29E9309A-14AD-405F-B258-6D6CE069B401}" dt="2022-08-25T14:09:41.794" v="4635" actId="26606"/>
          <ac:spMkLst>
            <pc:docMk/>
            <pc:sldMk cId="0" sldId="293"/>
            <ac:spMk id="5168" creationId="{121A056A-3429-470D-AFC8-97C1F8D83EF5}"/>
          </ac:spMkLst>
        </pc:spChg>
        <pc:spChg chg="add">
          <ac:chgData name="Virginia" userId="bdc78b75-7fb9-4a4c-9ee7-8dfcb6591be2" providerId="ADAL" clId="{29E9309A-14AD-405F-B258-6D6CE069B401}" dt="2022-08-25T14:09:41.794" v="4635" actId="26606"/>
          <ac:spMkLst>
            <pc:docMk/>
            <pc:sldMk cId="0" sldId="293"/>
            <ac:spMk id="5169" creationId="{90BEFB55-7176-4081-B76A-D32AFECCE2C4}"/>
          </ac:spMkLst>
        </pc:spChg>
        <pc:spChg chg="add">
          <ac:chgData name="Virginia" userId="bdc78b75-7fb9-4a4c-9ee7-8dfcb6591be2" providerId="ADAL" clId="{29E9309A-14AD-405F-B258-6D6CE069B401}" dt="2022-08-25T14:09:41.794" v="4635" actId="26606"/>
          <ac:spMkLst>
            <pc:docMk/>
            <pc:sldMk cId="0" sldId="293"/>
            <ac:spMk id="5170" creationId="{3DCAB5CB-1540-4DEE-976C-1BD5F6E3B418}"/>
          </ac:spMkLst>
        </pc:spChg>
        <pc:spChg chg="add">
          <ac:chgData name="Virginia" userId="bdc78b75-7fb9-4a4c-9ee7-8dfcb6591be2" providerId="ADAL" clId="{29E9309A-14AD-405F-B258-6D6CE069B401}" dt="2022-08-25T14:09:41.794" v="4635" actId="26606"/>
          <ac:spMkLst>
            <pc:docMk/>
            <pc:sldMk cId="0" sldId="293"/>
            <ac:spMk id="5171" creationId="{44356B39-91B7-4E26-8359-29C41DD9BA5C}"/>
          </ac:spMkLst>
        </pc:spChg>
        <pc:picChg chg="mod ord">
          <ac:chgData name="Virginia" userId="bdc78b75-7fb9-4a4c-9ee7-8dfcb6591be2" providerId="ADAL" clId="{29E9309A-14AD-405F-B258-6D6CE069B401}" dt="2022-08-25T14:09:47.164" v="4636" actId="27614"/>
          <ac:picMkLst>
            <pc:docMk/>
            <pc:sldMk cId="0" sldId="293"/>
            <ac:picMk id="5" creationId="{00000000-0000-0000-0000-000000000000}"/>
          </ac:picMkLst>
        </pc:picChg>
        <pc:picChg chg="mod ord">
          <ac:chgData name="Virginia" userId="bdc78b75-7fb9-4a4c-9ee7-8dfcb6591be2" providerId="ADAL" clId="{29E9309A-14AD-405F-B258-6D6CE069B401}" dt="2022-08-25T14:09:47.164" v="4637" actId="27614"/>
          <ac:picMkLst>
            <pc:docMk/>
            <pc:sldMk cId="0" sldId="293"/>
            <ac:picMk id="6" creationId="{EDDE6FA7-4C31-40DA-90F0-6D4AB0201632}"/>
          </ac:picMkLst>
        </pc:picChg>
        <pc:picChg chg="add mod ord">
          <ac:chgData name="Virginia" userId="bdc78b75-7fb9-4a4c-9ee7-8dfcb6591be2" providerId="ADAL" clId="{29E9309A-14AD-405F-B258-6D6CE069B401}" dt="2022-08-25T14:09:47.336" v="4638" actId="27614"/>
          <ac:picMkLst>
            <pc:docMk/>
            <pc:sldMk cId="0" sldId="293"/>
            <ac:picMk id="7" creationId="{05397F20-3864-8CAB-1940-AE3E4A3C3ED7}"/>
          </ac:picMkLst>
        </pc:picChg>
        <pc:picChg chg="mod ord">
          <ac:chgData name="Virginia" userId="bdc78b75-7fb9-4a4c-9ee7-8dfcb6591be2" providerId="ADAL" clId="{29E9309A-14AD-405F-B258-6D6CE069B401}" dt="2022-08-25T14:09:41.794" v="4635" actId="26606"/>
          <ac:picMkLst>
            <pc:docMk/>
            <pc:sldMk cId="0" sldId="293"/>
            <ac:picMk id="5122" creationId="{00000000-0000-0000-0000-000000000000}"/>
          </ac:picMkLst>
        </pc:picChg>
      </pc:sldChg>
      <pc:sldChg chg="addSp delSp modSp mod">
        <pc:chgData name="Virginia" userId="bdc78b75-7fb9-4a4c-9ee7-8dfcb6591be2" providerId="ADAL" clId="{29E9309A-14AD-405F-B258-6D6CE069B401}" dt="2022-08-25T19:56:06.228" v="8118" actId="1076"/>
        <pc:sldMkLst>
          <pc:docMk/>
          <pc:sldMk cId="0" sldId="294"/>
        </pc:sldMkLst>
        <pc:picChg chg="mod">
          <ac:chgData name="Virginia" userId="bdc78b75-7fb9-4a4c-9ee7-8dfcb6591be2" providerId="ADAL" clId="{29E9309A-14AD-405F-B258-6D6CE069B401}" dt="2022-08-25T19:28:13.627" v="8005" actId="1076"/>
          <ac:picMkLst>
            <pc:docMk/>
            <pc:sldMk cId="0" sldId="294"/>
            <ac:picMk id="4" creationId="{3138B77C-FC44-4CDD-BE6E-10A2117A9A59}"/>
          </ac:picMkLst>
        </pc:picChg>
        <pc:picChg chg="del mod">
          <ac:chgData name="Virginia" userId="bdc78b75-7fb9-4a4c-9ee7-8dfcb6591be2" providerId="ADAL" clId="{29E9309A-14AD-405F-B258-6D6CE069B401}" dt="2022-08-25T19:27:58.474" v="8001" actId="21"/>
          <ac:picMkLst>
            <pc:docMk/>
            <pc:sldMk cId="0" sldId="294"/>
            <ac:picMk id="5" creationId="{00000000-0000-0000-0000-000000000000}"/>
          </ac:picMkLst>
        </pc:picChg>
        <pc:picChg chg="mod">
          <ac:chgData name="Virginia" userId="bdc78b75-7fb9-4a4c-9ee7-8dfcb6591be2" providerId="ADAL" clId="{29E9309A-14AD-405F-B258-6D6CE069B401}" dt="2022-08-25T19:49:41.691" v="8102" actId="208"/>
          <ac:picMkLst>
            <pc:docMk/>
            <pc:sldMk cId="0" sldId="294"/>
            <ac:picMk id="6" creationId="{00000000-0000-0000-0000-000000000000}"/>
          </ac:picMkLst>
        </pc:picChg>
        <pc:picChg chg="mod">
          <ac:chgData name="Virginia" userId="bdc78b75-7fb9-4a4c-9ee7-8dfcb6591be2" providerId="ADAL" clId="{29E9309A-14AD-405F-B258-6D6CE069B401}" dt="2022-08-25T19:49:56.227" v="8105" actId="1076"/>
          <ac:picMkLst>
            <pc:docMk/>
            <pc:sldMk cId="0" sldId="294"/>
            <ac:picMk id="7" creationId="{00000000-0000-0000-0000-000000000000}"/>
          </ac:picMkLst>
        </pc:picChg>
        <pc:picChg chg="del mod">
          <ac:chgData name="Virginia" userId="bdc78b75-7fb9-4a4c-9ee7-8dfcb6591be2" providerId="ADAL" clId="{29E9309A-14AD-405F-B258-6D6CE069B401}" dt="2022-08-25T19:22:58.953" v="7990" actId="21"/>
          <ac:picMkLst>
            <pc:docMk/>
            <pc:sldMk cId="0" sldId="294"/>
            <ac:picMk id="8" creationId="{EB7E3185-1E76-42A1-A4E6-B43C56DF95DB}"/>
          </ac:picMkLst>
        </pc:picChg>
        <pc:picChg chg="add del mod">
          <ac:chgData name="Virginia" userId="bdc78b75-7fb9-4a4c-9ee7-8dfcb6591be2" providerId="ADAL" clId="{29E9309A-14AD-405F-B258-6D6CE069B401}" dt="2022-08-25T19:13:41.622" v="7965" actId="21"/>
          <ac:picMkLst>
            <pc:docMk/>
            <pc:sldMk cId="0" sldId="294"/>
            <ac:picMk id="9" creationId="{B1377E8E-3032-E760-C713-0A18E0AB00C1}"/>
          </ac:picMkLst>
        </pc:picChg>
        <pc:picChg chg="del mod">
          <ac:chgData name="Virginia" userId="bdc78b75-7fb9-4a4c-9ee7-8dfcb6591be2" providerId="ADAL" clId="{29E9309A-14AD-405F-B258-6D6CE069B401}" dt="2022-08-25T19:17:16.178" v="7974" actId="21"/>
          <ac:picMkLst>
            <pc:docMk/>
            <pc:sldMk cId="0" sldId="294"/>
            <ac:picMk id="10" creationId="{0B482F0A-557C-4009-B2A5-CE2810FDE6D4}"/>
          </ac:picMkLst>
        </pc:picChg>
        <pc:picChg chg="add mod">
          <ac:chgData name="Virginia" userId="bdc78b75-7fb9-4a4c-9ee7-8dfcb6591be2" providerId="ADAL" clId="{29E9309A-14AD-405F-B258-6D6CE069B401}" dt="2022-08-25T19:54:47.551" v="8112" actId="1076"/>
          <ac:picMkLst>
            <pc:docMk/>
            <pc:sldMk cId="0" sldId="294"/>
            <ac:picMk id="12" creationId="{A83C2256-630D-3BF9-6B91-43D298845D4B}"/>
          </ac:picMkLst>
        </pc:picChg>
        <pc:picChg chg="mod">
          <ac:chgData name="Virginia" userId="bdc78b75-7fb9-4a4c-9ee7-8dfcb6591be2" providerId="ADAL" clId="{29E9309A-14AD-405F-B258-6D6CE069B401}" dt="2022-08-25T19:50:02.580" v="8108" actId="1076"/>
          <ac:picMkLst>
            <pc:docMk/>
            <pc:sldMk cId="0" sldId="294"/>
            <ac:picMk id="13" creationId="{5A877845-88FC-4882-A8EF-6C20F168468A}"/>
          </ac:picMkLst>
        </pc:picChg>
        <pc:picChg chg="del mod">
          <ac:chgData name="Virginia" userId="bdc78b75-7fb9-4a4c-9ee7-8dfcb6591be2" providerId="ADAL" clId="{29E9309A-14AD-405F-B258-6D6CE069B401}" dt="2022-08-25T19:23:03.841" v="7991" actId="21"/>
          <ac:picMkLst>
            <pc:docMk/>
            <pc:sldMk cId="0" sldId="294"/>
            <ac:picMk id="15" creationId="{367BEDB5-1533-45AD-A3EC-22CA8175D26D}"/>
          </ac:picMkLst>
        </pc:picChg>
        <pc:picChg chg="add del mod">
          <ac:chgData name="Virginia" userId="bdc78b75-7fb9-4a4c-9ee7-8dfcb6591be2" providerId="ADAL" clId="{29E9309A-14AD-405F-B258-6D6CE069B401}" dt="2022-08-25T19:17:30.263" v="7979"/>
          <ac:picMkLst>
            <pc:docMk/>
            <pc:sldMk cId="0" sldId="294"/>
            <ac:picMk id="16" creationId="{0317265F-74BE-6314-DA7D-C0FE940C033D}"/>
          </ac:picMkLst>
        </pc:picChg>
        <pc:picChg chg="del mod">
          <ac:chgData name="Virginia" userId="bdc78b75-7fb9-4a4c-9ee7-8dfcb6591be2" providerId="ADAL" clId="{29E9309A-14AD-405F-B258-6D6CE069B401}" dt="2022-08-25T19:13:21.415" v="7959" actId="21"/>
          <ac:picMkLst>
            <pc:docMk/>
            <pc:sldMk cId="0" sldId="294"/>
            <ac:picMk id="17" creationId="{5D57261F-1CBD-4193-9C3D-E5579E2471A6}"/>
          </ac:picMkLst>
        </pc:picChg>
        <pc:picChg chg="del mod">
          <ac:chgData name="Virginia" userId="bdc78b75-7fb9-4a4c-9ee7-8dfcb6591be2" providerId="ADAL" clId="{29E9309A-14AD-405F-B258-6D6CE069B401}" dt="2022-08-25T19:17:07.072" v="7973" actId="21"/>
          <ac:picMkLst>
            <pc:docMk/>
            <pc:sldMk cId="0" sldId="294"/>
            <ac:picMk id="19" creationId="{00000000-0000-0000-0000-000000000000}"/>
          </ac:picMkLst>
        </pc:picChg>
        <pc:picChg chg="del mod">
          <ac:chgData name="Virginia" userId="bdc78b75-7fb9-4a4c-9ee7-8dfcb6591be2" providerId="ADAL" clId="{29E9309A-14AD-405F-B258-6D6CE069B401}" dt="2022-08-25T19:28:01.932" v="8002" actId="21"/>
          <ac:picMkLst>
            <pc:docMk/>
            <pc:sldMk cId="0" sldId="294"/>
            <ac:picMk id="20" creationId="{00000000-0000-0000-0000-000000000000}"/>
          </ac:picMkLst>
        </pc:picChg>
        <pc:picChg chg="add mod">
          <ac:chgData name="Virginia" userId="bdc78b75-7fb9-4a4c-9ee7-8dfcb6591be2" providerId="ADAL" clId="{29E9309A-14AD-405F-B258-6D6CE069B401}" dt="2022-08-25T19:28:11.138" v="8004" actId="1076"/>
          <ac:picMkLst>
            <pc:docMk/>
            <pc:sldMk cId="0" sldId="294"/>
            <ac:picMk id="21" creationId="{3CFBFB8F-D188-5A11-86C7-317BC7947A3C}"/>
          </ac:picMkLst>
        </pc:picChg>
        <pc:picChg chg="add mod">
          <ac:chgData name="Virginia" userId="bdc78b75-7fb9-4a4c-9ee7-8dfcb6591be2" providerId="ADAL" clId="{29E9309A-14AD-405F-B258-6D6CE069B401}" dt="2022-08-25T19:48:51.323" v="8088" actId="1076"/>
          <ac:picMkLst>
            <pc:docMk/>
            <pc:sldMk cId="0" sldId="294"/>
            <ac:picMk id="23" creationId="{61C5398C-0D89-62CF-312B-0DDBC2235D78}"/>
          </ac:picMkLst>
        </pc:picChg>
        <pc:picChg chg="add mod">
          <ac:chgData name="Virginia" userId="bdc78b75-7fb9-4a4c-9ee7-8dfcb6591be2" providerId="ADAL" clId="{29E9309A-14AD-405F-B258-6D6CE069B401}" dt="2022-08-25T19:54:55.962" v="8113" actId="1076"/>
          <ac:picMkLst>
            <pc:docMk/>
            <pc:sldMk cId="0" sldId="294"/>
            <ac:picMk id="25" creationId="{2EB0AF5A-F1CB-73C3-9EB1-2AA3C9064389}"/>
          </ac:picMkLst>
        </pc:picChg>
        <pc:picChg chg="add mod">
          <ac:chgData name="Virginia" userId="bdc78b75-7fb9-4a4c-9ee7-8dfcb6591be2" providerId="ADAL" clId="{29E9309A-14AD-405F-B258-6D6CE069B401}" dt="2022-08-25T19:54:38.264" v="8110" actId="14100"/>
          <ac:picMkLst>
            <pc:docMk/>
            <pc:sldMk cId="0" sldId="294"/>
            <ac:picMk id="27" creationId="{9B5B4C4D-28B8-D024-E6FB-C8F6485BB52B}"/>
          </ac:picMkLst>
        </pc:picChg>
        <pc:picChg chg="add mod">
          <ac:chgData name="Virginia" userId="bdc78b75-7fb9-4a4c-9ee7-8dfcb6591be2" providerId="ADAL" clId="{29E9309A-14AD-405F-B258-6D6CE069B401}" dt="2022-08-25T19:55:04.228" v="8115" actId="1076"/>
          <ac:picMkLst>
            <pc:docMk/>
            <pc:sldMk cId="0" sldId="294"/>
            <ac:picMk id="29" creationId="{7361F4F8-1A6A-98C3-6570-5E004A322D51}"/>
          </ac:picMkLst>
        </pc:picChg>
        <pc:picChg chg="add mod">
          <ac:chgData name="Virginia" userId="bdc78b75-7fb9-4a4c-9ee7-8dfcb6591be2" providerId="ADAL" clId="{29E9309A-14AD-405F-B258-6D6CE069B401}" dt="2022-08-25T19:50:00.874" v="8107" actId="1076"/>
          <ac:picMkLst>
            <pc:docMk/>
            <pc:sldMk cId="0" sldId="294"/>
            <ac:picMk id="31" creationId="{826405B7-FB0E-74D7-6B12-22957A4DC023}"/>
          </ac:picMkLst>
        </pc:picChg>
        <pc:picChg chg="mod">
          <ac:chgData name="Virginia" userId="bdc78b75-7fb9-4a4c-9ee7-8dfcb6591be2" providerId="ADAL" clId="{29E9309A-14AD-405F-B258-6D6CE069B401}" dt="2022-08-25T19:49:15.941" v="8098" actId="1076"/>
          <ac:picMkLst>
            <pc:docMk/>
            <pc:sldMk cId="0" sldId="294"/>
            <ac:picMk id="1033" creationId="{00000000-0000-0000-0000-000000000000}"/>
          </ac:picMkLst>
        </pc:picChg>
        <pc:picChg chg="mod">
          <ac:chgData name="Virginia" userId="bdc78b75-7fb9-4a4c-9ee7-8dfcb6591be2" providerId="ADAL" clId="{29E9309A-14AD-405F-B258-6D6CE069B401}" dt="2022-08-25T19:56:06.228" v="8118" actId="1076"/>
          <ac:picMkLst>
            <pc:docMk/>
            <pc:sldMk cId="0" sldId="294"/>
            <ac:picMk id="5122" creationId="{00000000-0000-0000-0000-000000000000}"/>
          </ac:picMkLst>
        </pc:picChg>
        <pc:picChg chg="mod">
          <ac:chgData name="Virginia" userId="bdc78b75-7fb9-4a4c-9ee7-8dfcb6591be2" providerId="ADAL" clId="{29E9309A-14AD-405F-B258-6D6CE069B401}" dt="2022-08-25T19:48:54.466" v="8089" actId="1076"/>
          <ac:picMkLst>
            <pc:docMk/>
            <pc:sldMk cId="0" sldId="294"/>
            <ac:picMk id="5124" creationId="{00000000-0000-0000-0000-000000000000}"/>
          </ac:picMkLst>
        </pc:picChg>
      </pc:sldChg>
      <pc:sldChg chg="modSp del mod">
        <pc:chgData name="Virginia" userId="bdc78b75-7fb9-4a4c-9ee7-8dfcb6591be2" providerId="ADAL" clId="{29E9309A-14AD-405F-B258-6D6CE069B401}" dt="2022-08-25T17:30:35.775" v="6648" actId="2696"/>
        <pc:sldMkLst>
          <pc:docMk/>
          <pc:sldMk cId="0" sldId="295"/>
        </pc:sldMkLst>
        <pc:picChg chg="mod">
          <ac:chgData name="Virginia" userId="bdc78b75-7fb9-4a4c-9ee7-8dfcb6591be2" providerId="ADAL" clId="{29E9309A-14AD-405F-B258-6D6CE069B401}" dt="2022-08-15T20:05:57.494" v="2591" actId="1076"/>
          <ac:picMkLst>
            <pc:docMk/>
            <pc:sldMk cId="0" sldId="295"/>
            <ac:picMk id="6" creationId="{CB509C7F-11BA-4CCF-9FB5-3C78EC5585D3}"/>
          </ac:picMkLst>
        </pc:picChg>
        <pc:picChg chg="mod">
          <ac:chgData name="Virginia" userId="bdc78b75-7fb9-4a4c-9ee7-8dfcb6591be2" providerId="ADAL" clId="{29E9309A-14AD-405F-B258-6D6CE069B401}" dt="2022-08-15T20:05:59.197" v="2592" actId="1076"/>
          <ac:picMkLst>
            <pc:docMk/>
            <pc:sldMk cId="0" sldId="295"/>
            <ac:picMk id="8" creationId="{00000000-0000-0000-0000-000000000000}"/>
          </ac:picMkLst>
        </pc:picChg>
        <pc:picChg chg="mod">
          <ac:chgData name="Virginia" userId="bdc78b75-7fb9-4a4c-9ee7-8dfcb6591be2" providerId="ADAL" clId="{29E9309A-14AD-405F-B258-6D6CE069B401}" dt="2022-08-15T20:05:41.727" v="2581" actId="1076"/>
          <ac:picMkLst>
            <pc:docMk/>
            <pc:sldMk cId="0" sldId="295"/>
            <ac:picMk id="1028" creationId="{00000000-0000-0000-0000-000000000000}"/>
          </ac:picMkLst>
        </pc:picChg>
        <pc:picChg chg="mod">
          <ac:chgData name="Virginia" userId="bdc78b75-7fb9-4a4c-9ee7-8dfcb6591be2" providerId="ADAL" clId="{29E9309A-14AD-405F-B258-6D6CE069B401}" dt="2022-08-15T20:05:43.037" v="2582" actId="1076"/>
          <ac:picMkLst>
            <pc:docMk/>
            <pc:sldMk cId="0" sldId="295"/>
            <ac:picMk id="2050" creationId="{00000000-0000-0000-0000-000000000000}"/>
          </ac:picMkLst>
        </pc:picChg>
        <pc:picChg chg="mod">
          <ac:chgData name="Virginia" userId="bdc78b75-7fb9-4a4c-9ee7-8dfcb6591be2" providerId="ADAL" clId="{29E9309A-14AD-405F-B258-6D6CE069B401}" dt="2022-08-15T20:05:53.737" v="2589" actId="1076"/>
          <ac:picMkLst>
            <pc:docMk/>
            <pc:sldMk cId="0" sldId="295"/>
            <ac:picMk id="2051" creationId="{00000000-0000-0000-0000-000000000000}"/>
          </ac:picMkLst>
        </pc:picChg>
        <pc:picChg chg="mod">
          <ac:chgData name="Virginia" userId="bdc78b75-7fb9-4a4c-9ee7-8dfcb6591be2" providerId="ADAL" clId="{29E9309A-14AD-405F-B258-6D6CE069B401}" dt="2022-08-15T20:05:47.101" v="2585" actId="1076"/>
          <ac:picMkLst>
            <pc:docMk/>
            <pc:sldMk cId="0" sldId="295"/>
            <ac:picMk id="2052" creationId="{00000000-0000-0000-0000-000000000000}"/>
          </ac:picMkLst>
        </pc:picChg>
        <pc:picChg chg="mod">
          <ac:chgData name="Virginia" userId="bdc78b75-7fb9-4a4c-9ee7-8dfcb6591be2" providerId="ADAL" clId="{29E9309A-14AD-405F-B258-6D6CE069B401}" dt="2022-08-15T20:05:52.162" v="2588" actId="1076"/>
          <ac:picMkLst>
            <pc:docMk/>
            <pc:sldMk cId="0" sldId="295"/>
            <ac:picMk id="2055" creationId="{00000000-0000-0000-0000-000000000000}"/>
          </ac:picMkLst>
        </pc:picChg>
        <pc:picChg chg="mod">
          <ac:chgData name="Virginia" userId="bdc78b75-7fb9-4a4c-9ee7-8dfcb6591be2" providerId="ADAL" clId="{29E9309A-14AD-405F-B258-6D6CE069B401}" dt="2022-08-15T20:05:48.831" v="2586" actId="1076"/>
          <ac:picMkLst>
            <pc:docMk/>
            <pc:sldMk cId="0" sldId="295"/>
            <ac:picMk id="2056" creationId="{00000000-0000-0000-0000-000000000000}"/>
          </ac:picMkLst>
        </pc:picChg>
        <pc:picChg chg="mod">
          <ac:chgData name="Virginia" userId="bdc78b75-7fb9-4a4c-9ee7-8dfcb6591be2" providerId="ADAL" clId="{29E9309A-14AD-405F-B258-6D6CE069B401}" dt="2022-08-15T20:05:50.824" v="2587" actId="1076"/>
          <ac:picMkLst>
            <pc:docMk/>
            <pc:sldMk cId="0" sldId="295"/>
            <ac:picMk id="2058" creationId="{00000000-0000-0000-0000-000000000000}"/>
          </ac:picMkLst>
        </pc:picChg>
        <pc:picChg chg="mod">
          <ac:chgData name="Virginia" userId="bdc78b75-7fb9-4a4c-9ee7-8dfcb6591be2" providerId="ADAL" clId="{29E9309A-14AD-405F-B258-6D6CE069B401}" dt="2022-08-15T20:05:55.405" v="2590" actId="1076"/>
          <ac:picMkLst>
            <pc:docMk/>
            <pc:sldMk cId="0" sldId="295"/>
            <ac:picMk id="2059" creationId="{00000000-0000-0000-0000-000000000000}"/>
          </ac:picMkLst>
        </pc:picChg>
      </pc:sldChg>
      <pc:sldChg chg="addSp delSp modSp del mod setBg addAnim">
        <pc:chgData name="Virginia" userId="bdc78b75-7fb9-4a4c-9ee7-8dfcb6591be2" providerId="ADAL" clId="{29E9309A-14AD-405F-B258-6D6CE069B401}" dt="2022-08-25T15:00:41.837" v="5836" actId="2696"/>
        <pc:sldMkLst>
          <pc:docMk/>
          <pc:sldMk cId="0" sldId="297"/>
        </pc:sldMkLst>
        <pc:spChg chg="mod">
          <ac:chgData name="Virginia" userId="bdc78b75-7fb9-4a4c-9ee7-8dfcb6591be2" providerId="ADAL" clId="{29E9309A-14AD-405F-B258-6D6CE069B401}" dt="2022-08-25T14:40:33.976" v="5256" actId="255"/>
          <ac:spMkLst>
            <pc:docMk/>
            <pc:sldMk cId="0" sldId="297"/>
            <ac:spMk id="2" creationId="{00000000-0000-0000-0000-000000000000}"/>
          </ac:spMkLst>
        </pc:spChg>
        <pc:spChg chg="mod">
          <ac:chgData name="Virginia" userId="bdc78b75-7fb9-4a4c-9ee7-8dfcb6591be2" providerId="ADAL" clId="{29E9309A-14AD-405F-B258-6D6CE069B401}" dt="2022-08-25T14:41:15.250" v="5263" actId="20577"/>
          <ac:spMkLst>
            <pc:docMk/>
            <pc:sldMk cId="0" sldId="297"/>
            <ac:spMk id="3" creationId="{00000000-0000-0000-0000-000000000000}"/>
          </ac:spMkLst>
        </pc:spChg>
        <pc:picChg chg="del mod">
          <ac:chgData name="Virginia" userId="bdc78b75-7fb9-4a4c-9ee7-8dfcb6591be2" providerId="ADAL" clId="{29E9309A-14AD-405F-B258-6D6CE069B401}" dt="2022-08-25T14:38:02.496" v="5218" actId="21"/>
          <ac:picMkLst>
            <pc:docMk/>
            <pc:sldMk cId="0" sldId="297"/>
            <ac:picMk id="5" creationId="{00000000-0000-0000-0000-000000000000}"/>
          </ac:picMkLst>
        </pc:picChg>
        <pc:picChg chg="add mod">
          <ac:chgData name="Virginia" userId="bdc78b75-7fb9-4a4c-9ee7-8dfcb6591be2" providerId="ADAL" clId="{29E9309A-14AD-405F-B258-6D6CE069B401}" dt="2022-08-25T14:40:02.993" v="5250" actId="26606"/>
          <ac:picMkLst>
            <pc:docMk/>
            <pc:sldMk cId="0" sldId="297"/>
            <ac:picMk id="8" creationId="{6241A591-6989-3DB9-8767-BD2305E7E52B}"/>
          </ac:picMkLst>
        </pc:picChg>
        <pc:picChg chg="del mod">
          <ac:chgData name="Virginia" userId="bdc78b75-7fb9-4a4c-9ee7-8dfcb6591be2" providerId="ADAL" clId="{29E9309A-14AD-405F-B258-6D6CE069B401}" dt="2022-08-25T14:38:05.761" v="5219" actId="21"/>
          <ac:picMkLst>
            <pc:docMk/>
            <pc:sldMk cId="0" sldId="297"/>
            <ac:picMk id="1026" creationId="{00000000-0000-0000-0000-000000000000}"/>
          </ac:picMkLst>
        </pc:picChg>
        <pc:picChg chg="del mod">
          <ac:chgData name="Virginia" userId="bdc78b75-7fb9-4a4c-9ee7-8dfcb6591be2" providerId="ADAL" clId="{29E9309A-14AD-405F-B258-6D6CE069B401}" dt="2022-08-25T14:38:00.047" v="5217" actId="21"/>
          <ac:picMkLst>
            <pc:docMk/>
            <pc:sldMk cId="0" sldId="297"/>
            <ac:picMk id="1027" creationId="{00000000-0000-0000-0000-000000000000}"/>
          </ac:picMkLst>
        </pc:picChg>
        <pc:picChg chg="del mod">
          <ac:chgData name="Virginia" userId="bdc78b75-7fb9-4a4c-9ee7-8dfcb6591be2" providerId="ADAL" clId="{29E9309A-14AD-405F-B258-6D6CE069B401}" dt="2022-08-25T14:37:57.331" v="5216" actId="21"/>
          <ac:picMkLst>
            <pc:docMk/>
            <pc:sldMk cId="0" sldId="297"/>
            <ac:picMk id="1029" creationId="{00000000-0000-0000-0000-000000000000}"/>
          </ac:picMkLst>
        </pc:picChg>
        <pc:cxnChg chg="add">
          <ac:chgData name="Virginia" userId="bdc78b75-7fb9-4a4c-9ee7-8dfcb6591be2" providerId="ADAL" clId="{29E9309A-14AD-405F-B258-6D6CE069B401}" dt="2022-08-25T14:40:02.993" v="5250" actId="26606"/>
          <ac:cxnSpMkLst>
            <pc:docMk/>
            <pc:sldMk cId="0" sldId="297"/>
            <ac:cxnSpMk id="13" creationId="{63FED537-3AF1-4C36-9904-77B6A54D27B5}"/>
          </ac:cxnSpMkLst>
        </pc:cxnChg>
      </pc:sldChg>
      <pc:sldChg chg="addSp delSp modSp mod">
        <pc:chgData name="Virginia" userId="bdc78b75-7fb9-4a4c-9ee7-8dfcb6591be2" providerId="ADAL" clId="{29E9309A-14AD-405F-B258-6D6CE069B401}" dt="2022-08-25T14:02:15.367" v="4583" actId="113"/>
        <pc:sldMkLst>
          <pc:docMk/>
          <pc:sldMk cId="0" sldId="299"/>
        </pc:sldMkLst>
        <pc:graphicFrameChg chg="add mod">
          <ac:chgData name="Virginia" userId="bdc78b75-7fb9-4a4c-9ee7-8dfcb6591be2" providerId="ADAL" clId="{29E9309A-14AD-405F-B258-6D6CE069B401}" dt="2022-08-25T14:02:15.367" v="4583" actId="113"/>
          <ac:graphicFrameMkLst>
            <pc:docMk/>
            <pc:sldMk cId="0" sldId="299"/>
            <ac:graphicFrameMk id="3" creationId="{00000000-0008-0000-0000-00000B000000}"/>
          </ac:graphicFrameMkLst>
        </pc:graphicFrameChg>
        <pc:graphicFrameChg chg="del">
          <ac:chgData name="Virginia" userId="bdc78b75-7fb9-4a4c-9ee7-8dfcb6591be2" providerId="ADAL" clId="{29E9309A-14AD-405F-B258-6D6CE069B401}" dt="2022-08-23T19:04:17.042" v="3440" actId="21"/>
          <ac:graphicFrameMkLst>
            <pc:docMk/>
            <pc:sldMk cId="0" sldId="299"/>
            <ac:graphicFrameMk id="7" creationId="{16D6FEA0-D460-497A-9C96-A11AFA3E0CC3}"/>
          </ac:graphicFrameMkLst>
        </pc:graphicFrameChg>
      </pc:sldChg>
      <pc:sldChg chg="modSp del mod">
        <pc:chgData name="Virginia" userId="bdc78b75-7fb9-4a4c-9ee7-8dfcb6591be2" providerId="ADAL" clId="{29E9309A-14AD-405F-B258-6D6CE069B401}" dt="2022-08-25T17:30:42.330" v="6649" actId="2696"/>
        <pc:sldMkLst>
          <pc:docMk/>
          <pc:sldMk cId="0" sldId="300"/>
        </pc:sldMkLst>
        <pc:spChg chg="mod">
          <ac:chgData name="Virginia" userId="bdc78b75-7fb9-4a4c-9ee7-8dfcb6591be2" providerId="ADAL" clId="{29E9309A-14AD-405F-B258-6D6CE069B401}" dt="2022-08-15T20:06:32.850" v="2610" actId="1076"/>
          <ac:spMkLst>
            <pc:docMk/>
            <pc:sldMk cId="0" sldId="300"/>
            <ac:spMk id="2" creationId="{00000000-0000-0000-0000-000000000000}"/>
          </ac:spMkLst>
        </pc:spChg>
        <pc:spChg chg="mod">
          <ac:chgData name="Virginia" userId="bdc78b75-7fb9-4a4c-9ee7-8dfcb6591be2" providerId="ADAL" clId="{29E9309A-14AD-405F-B258-6D6CE069B401}" dt="2022-08-15T20:06:25.045" v="2609" actId="1076"/>
          <ac:spMkLst>
            <pc:docMk/>
            <pc:sldMk cId="0" sldId="300"/>
            <ac:spMk id="3" creationId="{00000000-0000-0000-0000-000000000000}"/>
          </ac:spMkLst>
        </pc:spChg>
      </pc:sldChg>
      <pc:sldChg chg="modSp mod">
        <pc:chgData name="Virginia" userId="bdc78b75-7fb9-4a4c-9ee7-8dfcb6591be2" providerId="ADAL" clId="{29E9309A-14AD-405F-B258-6D6CE069B401}" dt="2022-09-17T16:58:22.041" v="8703" actId="20577"/>
        <pc:sldMkLst>
          <pc:docMk/>
          <pc:sldMk cId="0" sldId="301"/>
        </pc:sldMkLst>
        <pc:spChg chg="mod">
          <ac:chgData name="Virginia" userId="bdc78b75-7fb9-4a4c-9ee7-8dfcb6591be2" providerId="ADAL" clId="{29E9309A-14AD-405F-B258-6D6CE069B401}" dt="2022-08-25T18:13:38.057" v="7199" actId="122"/>
          <ac:spMkLst>
            <pc:docMk/>
            <pc:sldMk cId="0" sldId="301"/>
            <ac:spMk id="2" creationId="{00000000-0000-0000-0000-000000000000}"/>
          </ac:spMkLst>
        </pc:spChg>
        <pc:spChg chg="mod">
          <ac:chgData name="Virginia" userId="bdc78b75-7fb9-4a4c-9ee7-8dfcb6591be2" providerId="ADAL" clId="{29E9309A-14AD-405F-B258-6D6CE069B401}" dt="2022-09-17T16:58:22.041" v="8703" actId="20577"/>
          <ac:spMkLst>
            <pc:docMk/>
            <pc:sldMk cId="0" sldId="301"/>
            <ac:spMk id="3" creationId="{00000000-0000-0000-0000-000000000000}"/>
          </ac:spMkLst>
        </pc:spChg>
      </pc:sldChg>
      <pc:sldChg chg="modSp del mod">
        <pc:chgData name="Virginia" userId="bdc78b75-7fb9-4a4c-9ee7-8dfcb6591be2" providerId="ADAL" clId="{29E9309A-14AD-405F-B258-6D6CE069B401}" dt="2022-08-25T18:19:40.639" v="7444" actId="2696"/>
        <pc:sldMkLst>
          <pc:docMk/>
          <pc:sldMk cId="0" sldId="302"/>
        </pc:sldMkLst>
        <pc:spChg chg="mod">
          <ac:chgData name="Virginia" userId="bdc78b75-7fb9-4a4c-9ee7-8dfcb6591be2" providerId="ADAL" clId="{29E9309A-14AD-405F-B258-6D6CE069B401}" dt="2022-08-15T20:02:40.889" v="2508" actId="1076"/>
          <ac:spMkLst>
            <pc:docMk/>
            <pc:sldMk cId="0" sldId="302"/>
            <ac:spMk id="2" creationId="{00000000-0000-0000-0000-000000000000}"/>
          </ac:spMkLst>
        </pc:spChg>
        <pc:spChg chg="mod">
          <ac:chgData name="Virginia" userId="bdc78b75-7fb9-4a4c-9ee7-8dfcb6591be2" providerId="ADAL" clId="{29E9309A-14AD-405F-B258-6D6CE069B401}" dt="2022-08-25T17:11:14.923" v="6555" actId="6549"/>
          <ac:spMkLst>
            <pc:docMk/>
            <pc:sldMk cId="0" sldId="302"/>
            <ac:spMk id="3" creationId="{00000000-0000-0000-0000-000000000000}"/>
          </ac:spMkLst>
        </pc:spChg>
      </pc:sldChg>
      <pc:sldChg chg="delSp modSp mod">
        <pc:chgData name="Virginia" userId="bdc78b75-7fb9-4a4c-9ee7-8dfcb6591be2" providerId="ADAL" clId="{29E9309A-14AD-405F-B258-6D6CE069B401}" dt="2022-08-25T13:14:08.667" v="4081" actId="114"/>
        <pc:sldMkLst>
          <pc:docMk/>
          <pc:sldMk cId="0" sldId="304"/>
        </pc:sldMkLst>
        <pc:spChg chg="mod">
          <ac:chgData name="Virginia" userId="bdc78b75-7fb9-4a4c-9ee7-8dfcb6591be2" providerId="ADAL" clId="{29E9309A-14AD-405F-B258-6D6CE069B401}" dt="2022-08-15T19:51:05.218" v="2246" actId="14100"/>
          <ac:spMkLst>
            <pc:docMk/>
            <pc:sldMk cId="0" sldId="304"/>
            <ac:spMk id="2" creationId="{00000000-0000-0000-0000-000000000000}"/>
          </ac:spMkLst>
        </pc:spChg>
        <pc:spChg chg="mod">
          <ac:chgData name="Virginia" userId="bdc78b75-7fb9-4a4c-9ee7-8dfcb6591be2" providerId="ADAL" clId="{29E9309A-14AD-405F-B258-6D6CE069B401}" dt="2022-08-25T13:14:08.667" v="4081" actId="114"/>
          <ac:spMkLst>
            <pc:docMk/>
            <pc:sldMk cId="0" sldId="304"/>
            <ac:spMk id="3" creationId="{00000000-0000-0000-0000-000000000000}"/>
          </ac:spMkLst>
        </pc:spChg>
        <pc:picChg chg="del">
          <ac:chgData name="Virginia" userId="bdc78b75-7fb9-4a4c-9ee7-8dfcb6591be2" providerId="ADAL" clId="{29E9309A-14AD-405F-B258-6D6CE069B401}" dt="2022-08-15T18:51:11.087" v="707" actId="21"/>
          <ac:picMkLst>
            <pc:docMk/>
            <pc:sldMk cId="0" sldId="304"/>
            <ac:picMk id="5" creationId="{B57F62DE-1D11-4279-BD8E-DB5CB877AD48}"/>
          </ac:picMkLst>
        </pc:picChg>
      </pc:sldChg>
      <pc:sldChg chg="addSp delSp modSp mod">
        <pc:chgData name="Virginia" userId="bdc78b75-7fb9-4a4c-9ee7-8dfcb6591be2" providerId="ADAL" clId="{29E9309A-14AD-405F-B258-6D6CE069B401}" dt="2022-08-25T16:43:55.040" v="6516" actId="1076"/>
        <pc:sldMkLst>
          <pc:docMk/>
          <pc:sldMk cId="0" sldId="305"/>
        </pc:sldMkLst>
        <pc:spChg chg="mod">
          <ac:chgData name="Virginia" userId="bdc78b75-7fb9-4a4c-9ee7-8dfcb6591be2" providerId="ADAL" clId="{29E9309A-14AD-405F-B258-6D6CE069B401}" dt="2022-08-25T15:06:00.007" v="5860" actId="14100"/>
          <ac:spMkLst>
            <pc:docMk/>
            <pc:sldMk cId="0" sldId="305"/>
            <ac:spMk id="2" creationId="{00000000-0000-0000-0000-000000000000}"/>
          </ac:spMkLst>
        </pc:spChg>
        <pc:spChg chg="mod">
          <ac:chgData name="Virginia" userId="bdc78b75-7fb9-4a4c-9ee7-8dfcb6591be2" providerId="ADAL" clId="{29E9309A-14AD-405F-B258-6D6CE069B401}" dt="2022-08-25T16:43:36.235" v="6515" actId="790"/>
          <ac:spMkLst>
            <pc:docMk/>
            <pc:sldMk cId="0" sldId="305"/>
            <ac:spMk id="3" creationId="{00000000-0000-0000-0000-000000000000}"/>
          </ac:spMkLst>
        </pc:spChg>
        <pc:picChg chg="del mod">
          <ac:chgData name="Virginia" userId="bdc78b75-7fb9-4a4c-9ee7-8dfcb6591be2" providerId="ADAL" clId="{29E9309A-14AD-405F-B258-6D6CE069B401}" dt="2022-08-25T14:20:00.950" v="4742" actId="21"/>
          <ac:picMkLst>
            <pc:docMk/>
            <pc:sldMk cId="0" sldId="305"/>
            <ac:picMk id="7" creationId="{4C050191-4B13-40B0-80C0-7458E6AFF369}"/>
          </ac:picMkLst>
        </pc:picChg>
        <pc:picChg chg="add mod">
          <ac:chgData name="Virginia" userId="bdc78b75-7fb9-4a4c-9ee7-8dfcb6591be2" providerId="ADAL" clId="{29E9309A-14AD-405F-B258-6D6CE069B401}" dt="2022-08-25T16:43:55.040" v="6516" actId="1076"/>
          <ac:picMkLst>
            <pc:docMk/>
            <pc:sldMk cId="0" sldId="305"/>
            <ac:picMk id="8" creationId="{094B6415-4C2F-745B-DA34-EEE94187E01F}"/>
          </ac:picMkLst>
        </pc:picChg>
        <pc:picChg chg="del mod">
          <ac:chgData name="Virginia" userId="bdc78b75-7fb9-4a4c-9ee7-8dfcb6591be2" providerId="ADAL" clId="{29E9309A-14AD-405F-B258-6D6CE069B401}" dt="2022-08-25T14:19:56.591" v="4740" actId="21"/>
          <ac:picMkLst>
            <pc:docMk/>
            <pc:sldMk cId="0" sldId="305"/>
            <ac:picMk id="9" creationId="{90A9BA55-0F7E-4473-9A44-AB4C03C6C1CC}"/>
          </ac:picMkLst>
        </pc:picChg>
        <pc:picChg chg="add mod">
          <ac:chgData name="Virginia" userId="bdc78b75-7fb9-4a4c-9ee7-8dfcb6591be2" providerId="ADAL" clId="{29E9309A-14AD-405F-B258-6D6CE069B401}" dt="2022-08-25T14:36:56.465" v="5210" actId="1582"/>
          <ac:picMkLst>
            <pc:docMk/>
            <pc:sldMk cId="0" sldId="305"/>
            <ac:picMk id="10" creationId="{750DA90A-C480-5AE7-3623-93BE8CC0DAF5}"/>
          </ac:picMkLst>
        </pc:picChg>
        <pc:picChg chg="del mod">
          <ac:chgData name="Virginia" userId="bdc78b75-7fb9-4a4c-9ee7-8dfcb6591be2" providerId="ADAL" clId="{29E9309A-14AD-405F-B258-6D6CE069B401}" dt="2022-08-25T14:19:58.775" v="4741" actId="21"/>
          <ac:picMkLst>
            <pc:docMk/>
            <pc:sldMk cId="0" sldId="305"/>
            <ac:picMk id="11" creationId="{E70A7FDE-7C33-487D-929C-F88B4542B4DD}"/>
          </ac:picMkLst>
        </pc:picChg>
      </pc:sldChg>
      <pc:sldChg chg="modSp del mod">
        <pc:chgData name="Virginia" userId="bdc78b75-7fb9-4a4c-9ee7-8dfcb6591be2" providerId="ADAL" clId="{29E9309A-14AD-405F-B258-6D6CE069B401}" dt="2022-08-25T18:20:09.124" v="7447" actId="2696"/>
        <pc:sldMkLst>
          <pc:docMk/>
          <pc:sldMk cId="0" sldId="306"/>
        </pc:sldMkLst>
        <pc:spChg chg="mod">
          <ac:chgData name="Virginia" userId="bdc78b75-7fb9-4a4c-9ee7-8dfcb6591be2" providerId="ADAL" clId="{29E9309A-14AD-405F-B258-6D6CE069B401}" dt="2022-08-25T18:19:18.758" v="7442" actId="122"/>
          <ac:spMkLst>
            <pc:docMk/>
            <pc:sldMk cId="0" sldId="306"/>
            <ac:spMk id="2" creationId="{00000000-0000-0000-0000-000000000000}"/>
          </ac:spMkLst>
        </pc:spChg>
        <pc:spChg chg="mod">
          <ac:chgData name="Virginia" userId="bdc78b75-7fb9-4a4c-9ee7-8dfcb6591be2" providerId="ADAL" clId="{29E9309A-14AD-405F-B258-6D6CE069B401}" dt="2022-08-25T17:12:28.378" v="6563" actId="6549"/>
          <ac:spMkLst>
            <pc:docMk/>
            <pc:sldMk cId="0" sldId="306"/>
            <ac:spMk id="3" creationId="{00000000-0000-0000-0000-000000000000}"/>
          </ac:spMkLst>
        </pc:spChg>
        <pc:spChg chg="mod">
          <ac:chgData name="Virginia" userId="bdc78b75-7fb9-4a4c-9ee7-8dfcb6591be2" providerId="ADAL" clId="{29E9309A-14AD-405F-B258-6D6CE069B401}" dt="2022-08-25T17:12:32.098" v="6564" actId="1076"/>
          <ac:spMkLst>
            <pc:docMk/>
            <pc:sldMk cId="0" sldId="306"/>
            <ac:spMk id="5" creationId="{00000000-0000-0000-0000-000000000000}"/>
          </ac:spMkLst>
        </pc:spChg>
        <pc:spChg chg="mod">
          <ac:chgData name="Virginia" userId="bdc78b75-7fb9-4a4c-9ee7-8dfcb6591be2" providerId="ADAL" clId="{29E9309A-14AD-405F-B258-6D6CE069B401}" dt="2022-08-25T17:12:34.608" v="6565" actId="1076"/>
          <ac:spMkLst>
            <pc:docMk/>
            <pc:sldMk cId="0" sldId="306"/>
            <ac:spMk id="6" creationId="{DC37C55B-CA03-4C05-A0A0-6B373A914392}"/>
          </ac:spMkLst>
        </pc:spChg>
      </pc:sldChg>
      <pc:sldChg chg="modSp mod">
        <pc:chgData name="Virginia" userId="bdc78b75-7fb9-4a4c-9ee7-8dfcb6591be2" providerId="ADAL" clId="{29E9309A-14AD-405F-B258-6D6CE069B401}" dt="2022-08-23T19:35:10.835" v="4009" actId="207"/>
        <pc:sldMkLst>
          <pc:docMk/>
          <pc:sldMk cId="0" sldId="308"/>
        </pc:sldMkLst>
        <pc:spChg chg="mod">
          <ac:chgData name="Virginia" userId="bdc78b75-7fb9-4a4c-9ee7-8dfcb6591be2" providerId="ADAL" clId="{29E9309A-14AD-405F-B258-6D6CE069B401}" dt="2022-08-23T19:33:06.562" v="3954" actId="20577"/>
          <ac:spMkLst>
            <pc:docMk/>
            <pc:sldMk cId="0" sldId="308"/>
            <ac:spMk id="2" creationId="{00000000-0000-0000-0000-000000000000}"/>
          </ac:spMkLst>
        </pc:spChg>
        <pc:spChg chg="mod">
          <ac:chgData name="Virginia" userId="bdc78b75-7fb9-4a4c-9ee7-8dfcb6591be2" providerId="ADAL" clId="{29E9309A-14AD-405F-B258-6D6CE069B401}" dt="2022-08-23T19:35:10.835" v="4009" actId="207"/>
          <ac:spMkLst>
            <pc:docMk/>
            <pc:sldMk cId="0" sldId="308"/>
            <ac:spMk id="3" creationId="{00000000-0000-0000-0000-000000000000}"/>
          </ac:spMkLst>
        </pc:spChg>
        <pc:spChg chg="mod">
          <ac:chgData name="Virginia" userId="bdc78b75-7fb9-4a4c-9ee7-8dfcb6591be2" providerId="ADAL" clId="{29E9309A-14AD-405F-B258-6D6CE069B401}" dt="2022-08-23T19:35:10.835" v="4009" actId="207"/>
          <ac:spMkLst>
            <pc:docMk/>
            <pc:sldMk cId="0" sldId="308"/>
            <ac:spMk id="4" creationId="{00000000-0000-0000-0000-000000000000}"/>
          </ac:spMkLst>
        </pc:spChg>
      </pc:sldChg>
      <pc:sldChg chg="delSp modSp del mod">
        <pc:chgData name="Virginia" userId="bdc78b75-7fb9-4a4c-9ee7-8dfcb6591be2" providerId="ADAL" clId="{29E9309A-14AD-405F-B258-6D6CE069B401}" dt="2022-08-25T18:19:33.713" v="7443" actId="2696"/>
        <pc:sldMkLst>
          <pc:docMk/>
          <pc:sldMk cId="0" sldId="309"/>
        </pc:sldMkLst>
        <pc:spChg chg="mod">
          <ac:chgData name="Virginia" userId="bdc78b75-7fb9-4a4c-9ee7-8dfcb6591be2" providerId="ADAL" clId="{29E9309A-14AD-405F-B258-6D6CE069B401}" dt="2022-08-15T20:01:44.511" v="2505" actId="14100"/>
          <ac:spMkLst>
            <pc:docMk/>
            <pc:sldMk cId="0" sldId="309"/>
            <ac:spMk id="2" creationId="{00000000-0000-0000-0000-000000000000}"/>
          </ac:spMkLst>
        </pc:spChg>
        <pc:spChg chg="mod">
          <ac:chgData name="Virginia" userId="bdc78b75-7fb9-4a4c-9ee7-8dfcb6591be2" providerId="ADAL" clId="{29E9309A-14AD-405F-B258-6D6CE069B401}" dt="2022-08-25T17:11:32.688" v="6559" actId="1076"/>
          <ac:spMkLst>
            <pc:docMk/>
            <pc:sldMk cId="0" sldId="309"/>
            <ac:spMk id="3" creationId="{00000000-0000-0000-0000-000000000000}"/>
          </ac:spMkLst>
        </pc:spChg>
        <pc:spChg chg="del mod">
          <ac:chgData name="Virginia" userId="bdc78b75-7fb9-4a4c-9ee7-8dfcb6591be2" providerId="ADAL" clId="{29E9309A-14AD-405F-B258-6D6CE069B401}" dt="2022-08-25T16:47:40.835" v="6537" actId="21"/>
          <ac:spMkLst>
            <pc:docMk/>
            <pc:sldMk cId="0" sldId="309"/>
            <ac:spMk id="5" creationId="{00000000-0000-0000-0000-000000000000}"/>
          </ac:spMkLst>
        </pc:spChg>
      </pc:sldChg>
      <pc:sldChg chg="addSp delSp modSp del mod setBg">
        <pc:chgData name="Virginia" userId="bdc78b75-7fb9-4a4c-9ee7-8dfcb6591be2" providerId="ADAL" clId="{29E9309A-14AD-405F-B258-6D6CE069B401}" dt="2022-08-23T19:13:32.911" v="3456" actId="2696"/>
        <pc:sldMkLst>
          <pc:docMk/>
          <pc:sldMk cId="0" sldId="310"/>
        </pc:sldMkLst>
        <pc:graphicFrameChg chg="del">
          <ac:chgData name="Virginia" userId="bdc78b75-7fb9-4a4c-9ee7-8dfcb6591be2" providerId="ADAL" clId="{29E9309A-14AD-405F-B258-6D6CE069B401}" dt="2022-08-23T19:06:06.786" v="3448" actId="21"/>
          <ac:graphicFrameMkLst>
            <pc:docMk/>
            <pc:sldMk cId="0" sldId="310"/>
            <ac:graphicFrameMk id="3" creationId="{817D359F-332A-4377-AF57-CFE90036A11F}"/>
          </ac:graphicFrameMkLst>
        </pc:graphicFrameChg>
        <pc:graphicFrameChg chg="add del mod">
          <ac:chgData name="Virginia" userId="bdc78b75-7fb9-4a4c-9ee7-8dfcb6591be2" providerId="ADAL" clId="{29E9309A-14AD-405F-B258-6D6CE069B401}" dt="2022-08-23T19:09:17.491" v="3452" actId="21"/>
          <ac:graphicFrameMkLst>
            <pc:docMk/>
            <pc:sldMk cId="0" sldId="310"/>
            <ac:graphicFrameMk id="4" creationId="{4B5FC64A-15E4-6D56-1FE3-37EB486C415D}"/>
          </ac:graphicFrameMkLst>
        </pc:graphicFrameChg>
        <pc:graphicFrameChg chg="add mod">
          <ac:chgData name="Virginia" userId="bdc78b75-7fb9-4a4c-9ee7-8dfcb6591be2" providerId="ADAL" clId="{29E9309A-14AD-405F-B258-6D6CE069B401}" dt="2022-08-23T19:09:32.085" v="3455" actId="26606"/>
          <ac:graphicFrameMkLst>
            <pc:docMk/>
            <pc:sldMk cId="0" sldId="310"/>
            <ac:graphicFrameMk id="5" creationId="{EC0EC82F-33ED-F9FC-BF1D-C716DFAF160A}"/>
          </ac:graphicFrameMkLst>
        </pc:graphicFrameChg>
      </pc:sldChg>
      <pc:sldChg chg="modSp del mod">
        <pc:chgData name="Virginia" userId="bdc78b75-7fb9-4a4c-9ee7-8dfcb6591be2" providerId="ADAL" clId="{29E9309A-14AD-405F-B258-6D6CE069B401}" dt="2022-08-25T18:19:55.807" v="7446" actId="2696"/>
        <pc:sldMkLst>
          <pc:docMk/>
          <pc:sldMk cId="1634267854" sldId="314"/>
        </pc:sldMkLst>
        <pc:spChg chg="mod">
          <ac:chgData name="Virginia" userId="bdc78b75-7fb9-4a4c-9ee7-8dfcb6591be2" providerId="ADAL" clId="{29E9309A-14AD-405F-B258-6D6CE069B401}" dt="2022-08-15T20:04:13.586" v="2545" actId="14100"/>
          <ac:spMkLst>
            <pc:docMk/>
            <pc:sldMk cId="1634267854" sldId="314"/>
            <ac:spMk id="2" creationId="{00000000-0000-0000-0000-000000000000}"/>
          </ac:spMkLst>
        </pc:spChg>
        <pc:spChg chg="mod">
          <ac:chgData name="Virginia" userId="bdc78b75-7fb9-4a4c-9ee7-8dfcb6591be2" providerId="ADAL" clId="{29E9309A-14AD-405F-B258-6D6CE069B401}" dt="2022-08-25T17:10:25.365" v="6549" actId="6549"/>
          <ac:spMkLst>
            <pc:docMk/>
            <pc:sldMk cId="1634267854" sldId="314"/>
            <ac:spMk id="3" creationId="{00000000-0000-0000-0000-000000000000}"/>
          </ac:spMkLst>
        </pc:spChg>
      </pc:sldChg>
      <pc:sldChg chg="addSp delSp modSp mod">
        <pc:chgData name="Virginia" userId="bdc78b75-7fb9-4a4c-9ee7-8dfcb6591be2" providerId="ADAL" clId="{29E9309A-14AD-405F-B258-6D6CE069B401}" dt="2022-08-23T19:54:58.536" v="4046" actId="120"/>
        <pc:sldMkLst>
          <pc:docMk/>
          <pc:sldMk cId="4201218915" sldId="315"/>
        </pc:sldMkLst>
        <pc:spChg chg="mod">
          <ac:chgData name="Virginia" userId="bdc78b75-7fb9-4a4c-9ee7-8dfcb6591be2" providerId="ADAL" clId="{29E9309A-14AD-405F-B258-6D6CE069B401}" dt="2022-08-23T19:54:58.536" v="4046" actId="120"/>
          <ac:spMkLst>
            <pc:docMk/>
            <pc:sldMk cId="4201218915" sldId="315"/>
            <ac:spMk id="2" creationId="{51313135-2DD1-4D57-B184-B80E65EB9548}"/>
          </ac:spMkLst>
        </pc:spChg>
        <pc:spChg chg="add del mod">
          <ac:chgData name="Virginia" userId="bdc78b75-7fb9-4a4c-9ee7-8dfcb6591be2" providerId="ADAL" clId="{29E9309A-14AD-405F-B258-6D6CE069B401}" dt="2022-08-23T18:51:49.999" v="3410"/>
          <ac:spMkLst>
            <pc:docMk/>
            <pc:sldMk cId="4201218915" sldId="315"/>
            <ac:spMk id="4" creationId="{8402B4B0-AB0C-6068-6831-3CDA9E531469}"/>
          </ac:spMkLst>
        </pc:spChg>
        <pc:spChg chg="add del mod">
          <ac:chgData name="Virginia" userId="bdc78b75-7fb9-4a4c-9ee7-8dfcb6591be2" providerId="ADAL" clId="{29E9309A-14AD-405F-B258-6D6CE069B401}" dt="2022-08-23T18:56:59.393" v="3419"/>
          <ac:spMkLst>
            <pc:docMk/>
            <pc:sldMk cId="4201218915" sldId="315"/>
            <ac:spMk id="8" creationId="{7DAAA395-1E63-E7B6-D916-DD431AAF2161}"/>
          </ac:spMkLst>
        </pc:spChg>
        <pc:spChg chg="add del mod">
          <ac:chgData name="Virginia" userId="bdc78b75-7fb9-4a4c-9ee7-8dfcb6591be2" providerId="ADAL" clId="{29E9309A-14AD-405F-B258-6D6CE069B401}" dt="2022-08-23T18:58:27.592" v="3424"/>
          <ac:spMkLst>
            <pc:docMk/>
            <pc:sldMk cId="4201218915" sldId="315"/>
            <ac:spMk id="11" creationId="{19BFD96A-7A8E-137D-47A7-F0DF27F3B1A9}"/>
          </ac:spMkLst>
        </pc:spChg>
        <pc:graphicFrameChg chg="del">
          <ac:chgData name="Virginia" userId="bdc78b75-7fb9-4a4c-9ee7-8dfcb6591be2" providerId="ADAL" clId="{29E9309A-14AD-405F-B258-6D6CE069B401}" dt="2022-08-23T18:51:29.580" v="3408" actId="21"/>
          <ac:graphicFrameMkLst>
            <pc:docMk/>
            <pc:sldMk cId="4201218915" sldId="315"/>
            <ac:graphicFrameMk id="6" creationId="{836E36CE-6610-4DE0-9249-A0414A1383FD}"/>
          </ac:graphicFrameMkLst>
        </pc:graphicFrameChg>
        <pc:graphicFrameChg chg="add del mod">
          <ac:chgData name="Virginia" userId="bdc78b75-7fb9-4a4c-9ee7-8dfcb6591be2" providerId="ADAL" clId="{29E9309A-14AD-405F-B258-6D6CE069B401}" dt="2022-08-23T18:56:47.301" v="3417" actId="21"/>
          <ac:graphicFrameMkLst>
            <pc:docMk/>
            <pc:sldMk cId="4201218915" sldId="315"/>
            <ac:graphicFrameMk id="7" creationId="{1E2EB963-1D9A-6CE9-1C0D-C2EBE05DE9DF}"/>
          </ac:graphicFrameMkLst>
        </pc:graphicFrameChg>
        <pc:graphicFrameChg chg="add del mod">
          <ac:chgData name="Virginia" userId="bdc78b75-7fb9-4a4c-9ee7-8dfcb6591be2" providerId="ADAL" clId="{29E9309A-14AD-405F-B258-6D6CE069B401}" dt="2022-08-23T18:58:17.096" v="3422" actId="21"/>
          <ac:graphicFrameMkLst>
            <pc:docMk/>
            <pc:sldMk cId="4201218915" sldId="315"/>
            <ac:graphicFrameMk id="9" creationId="{1E2EB963-1D9A-6CE9-1C0D-C2EBE05DE9DF}"/>
          </ac:graphicFrameMkLst>
        </pc:graphicFrameChg>
        <pc:graphicFrameChg chg="add mod">
          <ac:chgData name="Virginia" userId="bdc78b75-7fb9-4a4c-9ee7-8dfcb6591be2" providerId="ADAL" clId="{29E9309A-14AD-405F-B258-6D6CE069B401}" dt="2022-08-23T18:59:01.371" v="3428" actId="255"/>
          <ac:graphicFrameMkLst>
            <pc:docMk/>
            <pc:sldMk cId="4201218915" sldId="315"/>
            <ac:graphicFrameMk id="12" creationId="{1E2EB963-1D9A-6CE9-1C0D-C2EBE05DE9DF}"/>
          </ac:graphicFrameMkLst>
        </pc:graphicFrameChg>
      </pc:sldChg>
      <pc:sldChg chg="addSp delSp modSp mod setBg">
        <pc:chgData name="Virginia" userId="bdc78b75-7fb9-4a4c-9ee7-8dfcb6591be2" providerId="ADAL" clId="{29E9309A-14AD-405F-B258-6D6CE069B401}" dt="2022-08-23T19:02:20.008" v="3439" actId="1076"/>
        <pc:sldMkLst>
          <pc:docMk/>
          <pc:sldMk cId="3410009880" sldId="316"/>
        </pc:sldMkLst>
        <pc:spChg chg="mod">
          <ac:chgData name="Virginia" userId="bdc78b75-7fb9-4a4c-9ee7-8dfcb6591be2" providerId="ADAL" clId="{29E9309A-14AD-405F-B258-6D6CE069B401}" dt="2022-08-23T19:01:55.793" v="3436" actId="26606"/>
          <ac:spMkLst>
            <pc:docMk/>
            <pc:sldMk cId="3410009880" sldId="316"/>
            <ac:spMk id="2" creationId="{FF90D346-BFF2-4FFB-9EDC-1AF34A5C4561}"/>
          </ac:spMkLst>
        </pc:spChg>
        <pc:spChg chg="add del mod">
          <ac:chgData name="Virginia" userId="bdc78b75-7fb9-4a4c-9ee7-8dfcb6591be2" providerId="ADAL" clId="{29E9309A-14AD-405F-B258-6D6CE069B401}" dt="2022-08-23T19:01:48.120" v="3431"/>
          <ac:spMkLst>
            <pc:docMk/>
            <pc:sldMk cId="3410009880" sldId="316"/>
            <ac:spMk id="5" creationId="{A5AA9DBE-4B4E-D6CE-3793-C3A6D91F9CBF}"/>
          </ac:spMkLst>
        </pc:spChg>
        <pc:spChg chg="add del">
          <ac:chgData name="Virginia" userId="bdc78b75-7fb9-4a4c-9ee7-8dfcb6591be2" providerId="ADAL" clId="{29E9309A-14AD-405F-B258-6D6CE069B401}" dt="2022-08-23T19:01:54.586" v="3433" actId="26606"/>
          <ac:spMkLst>
            <pc:docMk/>
            <pc:sldMk cId="3410009880" sldId="316"/>
            <ac:spMk id="11" creationId="{4B54C89A-2D0B-4062-BF97-CA51B69D7B96}"/>
          </ac:spMkLst>
        </pc:spChg>
        <pc:spChg chg="add del">
          <ac:chgData name="Virginia" userId="bdc78b75-7fb9-4a4c-9ee7-8dfcb6591be2" providerId="ADAL" clId="{29E9309A-14AD-405F-B258-6D6CE069B401}" dt="2022-08-23T19:01:54.586" v="3433" actId="26606"/>
          <ac:spMkLst>
            <pc:docMk/>
            <pc:sldMk cId="3410009880" sldId="316"/>
            <ac:spMk id="13" creationId="{4091C99A-98BE-457D-87BD-7B9B6EDDC19D}"/>
          </ac:spMkLst>
        </pc:spChg>
        <pc:spChg chg="add del">
          <ac:chgData name="Virginia" userId="bdc78b75-7fb9-4a4c-9ee7-8dfcb6591be2" providerId="ADAL" clId="{29E9309A-14AD-405F-B258-6D6CE069B401}" dt="2022-08-23T19:01:54.586" v="3433" actId="26606"/>
          <ac:spMkLst>
            <pc:docMk/>
            <pc:sldMk cId="3410009880" sldId="316"/>
            <ac:spMk id="15" creationId="{960A769C-8991-4FDE-89A0-A218E5BF677A}"/>
          </ac:spMkLst>
        </pc:spChg>
        <pc:spChg chg="add del">
          <ac:chgData name="Virginia" userId="bdc78b75-7fb9-4a4c-9ee7-8dfcb6591be2" providerId="ADAL" clId="{29E9309A-14AD-405F-B258-6D6CE069B401}" dt="2022-08-23T19:01:54.586" v="3433" actId="26606"/>
          <ac:spMkLst>
            <pc:docMk/>
            <pc:sldMk cId="3410009880" sldId="316"/>
            <ac:spMk id="17" creationId="{855CA58E-F8D8-4DF3-B813-C2585E0AB0EC}"/>
          </ac:spMkLst>
        </pc:spChg>
        <pc:graphicFrameChg chg="del">
          <ac:chgData name="Virginia" userId="bdc78b75-7fb9-4a4c-9ee7-8dfcb6591be2" providerId="ADAL" clId="{29E9309A-14AD-405F-B258-6D6CE069B401}" dt="2022-08-23T19:01:20.562" v="3429" actId="21"/>
          <ac:graphicFrameMkLst>
            <pc:docMk/>
            <pc:sldMk cId="3410009880" sldId="316"/>
            <ac:graphicFrameMk id="4" creationId="{517DCF2C-5149-431A-ABE4-607F96374E41}"/>
          </ac:graphicFrameMkLst>
        </pc:graphicFrameChg>
        <pc:graphicFrameChg chg="add mod">
          <ac:chgData name="Virginia" userId="bdc78b75-7fb9-4a4c-9ee7-8dfcb6591be2" providerId="ADAL" clId="{29E9309A-14AD-405F-B258-6D6CE069B401}" dt="2022-08-23T19:02:20.008" v="3439" actId="1076"/>
          <ac:graphicFrameMkLst>
            <pc:docMk/>
            <pc:sldMk cId="3410009880" sldId="316"/>
            <ac:graphicFrameMk id="6" creationId="{FB41C9B1-5B06-422C-8245-BFB23C9143AE}"/>
          </ac:graphicFrameMkLst>
        </pc:graphicFrameChg>
      </pc:sldChg>
      <pc:sldChg chg="addSp delSp modSp mod setBg">
        <pc:chgData name="Virginia" userId="bdc78b75-7fb9-4a4c-9ee7-8dfcb6591be2" providerId="ADAL" clId="{29E9309A-14AD-405F-B258-6D6CE069B401}" dt="2022-08-23T19:53:25.386" v="4041" actId="14100"/>
        <pc:sldMkLst>
          <pc:docMk/>
          <pc:sldMk cId="2089602976" sldId="317"/>
        </pc:sldMkLst>
        <pc:spChg chg="mod">
          <ac:chgData name="Virginia" userId="bdc78b75-7fb9-4a4c-9ee7-8dfcb6591be2" providerId="ADAL" clId="{29E9309A-14AD-405F-B258-6D6CE069B401}" dt="2022-08-23T19:52:46.036" v="4034" actId="2711"/>
          <ac:spMkLst>
            <pc:docMk/>
            <pc:sldMk cId="2089602976" sldId="317"/>
            <ac:spMk id="2" creationId="{78E4BDCA-FB07-4B2B-B50C-B32CDE471822}"/>
          </ac:spMkLst>
        </pc:spChg>
        <pc:spChg chg="add del mod">
          <ac:chgData name="Virginia" userId="bdc78b75-7fb9-4a4c-9ee7-8dfcb6591be2" providerId="ADAL" clId="{29E9309A-14AD-405F-B258-6D6CE069B401}" dt="2022-08-23T19:51:19.290" v="4012"/>
          <ac:spMkLst>
            <pc:docMk/>
            <pc:sldMk cId="2089602976" sldId="317"/>
            <ac:spMk id="5" creationId="{3866F768-FCEA-FBC0-118D-8CC2F3048BA2}"/>
          </ac:spMkLst>
        </pc:spChg>
        <pc:graphicFrameChg chg="del mod">
          <ac:chgData name="Virginia" userId="bdc78b75-7fb9-4a4c-9ee7-8dfcb6591be2" providerId="ADAL" clId="{29E9309A-14AD-405F-B258-6D6CE069B401}" dt="2022-08-23T19:51:02.988" v="4010" actId="21"/>
          <ac:graphicFrameMkLst>
            <pc:docMk/>
            <pc:sldMk cId="2089602976" sldId="317"/>
            <ac:graphicFrameMk id="4" creationId="{01A66444-6D9B-460A-85EE-64E07DA2964B}"/>
          </ac:graphicFrameMkLst>
        </pc:graphicFrameChg>
        <pc:graphicFrameChg chg="add mod">
          <ac:chgData name="Virginia" userId="bdc78b75-7fb9-4a4c-9ee7-8dfcb6591be2" providerId="ADAL" clId="{29E9309A-14AD-405F-B258-6D6CE069B401}" dt="2022-08-23T19:53:25.386" v="4041" actId="14100"/>
          <ac:graphicFrameMkLst>
            <pc:docMk/>
            <pc:sldMk cId="2089602976" sldId="317"/>
            <ac:graphicFrameMk id="6" creationId="{92B79B69-00BF-1525-9ABF-B86536ACBC78}"/>
          </ac:graphicFrameMkLst>
        </pc:graphicFrameChg>
      </pc:sldChg>
      <pc:sldChg chg="del">
        <pc:chgData name="Virginia" userId="bdc78b75-7fb9-4a4c-9ee7-8dfcb6591be2" providerId="ADAL" clId="{29E9309A-14AD-405F-B258-6D6CE069B401}" dt="2022-08-15T18:26:16.085" v="401" actId="2696"/>
        <pc:sldMkLst>
          <pc:docMk/>
          <pc:sldMk cId="2740403853" sldId="318"/>
        </pc:sldMkLst>
      </pc:sldChg>
      <pc:sldChg chg="modSp del mod">
        <pc:chgData name="Virginia" userId="bdc78b75-7fb9-4a4c-9ee7-8dfcb6591be2" providerId="ADAL" clId="{29E9309A-14AD-405F-B258-6D6CE069B401}" dt="2022-08-25T18:19:49.017" v="7445" actId="2696"/>
        <pc:sldMkLst>
          <pc:docMk/>
          <pc:sldMk cId="3300208011" sldId="319"/>
        </pc:sldMkLst>
        <pc:spChg chg="mod">
          <ac:chgData name="Virginia" userId="bdc78b75-7fb9-4a4c-9ee7-8dfcb6591be2" providerId="ADAL" clId="{29E9309A-14AD-405F-B258-6D6CE069B401}" dt="2022-08-15T20:03:22.997" v="2523" actId="14100"/>
          <ac:spMkLst>
            <pc:docMk/>
            <pc:sldMk cId="3300208011" sldId="319"/>
            <ac:spMk id="2" creationId="{00000000-0000-0000-0000-000000000000}"/>
          </ac:spMkLst>
        </pc:spChg>
        <pc:spChg chg="mod">
          <ac:chgData name="Virginia" userId="bdc78b75-7fb9-4a4c-9ee7-8dfcb6591be2" providerId="ADAL" clId="{29E9309A-14AD-405F-B258-6D6CE069B401}" dt="2022-08-25T17:10:59.628" v="6554" actId="14100"/>
          <ac:spMkLst>
            <pc:docMk/>
            <pc:sldMk cId="3300208011" sldId="319"/>
            <ac:spMk id="3" creationId="{00000000-0000-0000-0000-000000000000}"/>
          </ac:spMkLst>
        </pc:spChg>
      </pc:sldChg>
      <pc:sldChg chg="modSp del mod">
        <pc:chgData name="Virginia" userId="bdc78b75-7fb9-4a4c-9ee7-8dfcb6591be2" providerId="ADAL" clId="{29E9309A-14AD-405F-B258-6D6CE069B401}" dt="2022-08-25T17:09:53.206" v="6544" actId="2696"/>
        <pc:sldMkLst>
          <pc:docMk/>
          <pc:sldMk cId="1090956137" sldId="320"/>
        </pc:sldMkLst>
        <pc:spChg chg="mod">
          <ac:chgData name="Virginia" userId="bdc78b75-7fb9-4a4c-9ee7-8dfcb6591be2" providerId="ADAL" clId="{29E9309A-14AD-405F-B258-6D6CE069B401}" dt="2022-08-15T20:05:35.004" v="2580" actId="1076"/>
          <ac:spMkLst>
            <pc:docMk/>
            <pc:sldMk cId="1090956137" sldId="320"/>
            <ac:spMk id="2" creationId="{00000000-0000-0000-0000-000000000000}"/>
          </ac:spMkLst>
        </pc:spChg>
        <pc:spChg chg="mod">
          <ac:chgData name="Virginia" userId="bdc78b75-7fb9-4a4c-9ee7-8dfcb6591be2" providerId="ADAL" clId="{29E9309A-14AD-405F-B258-6D6CE069B401}" dt="2022-08-25T17:09:15.834" v="6543" actId="6549"/>
          <ac:spMkLst>
            <pc:docMk/>
            <pc:sldMk cId="1090956137" sldId="320"/>
            <ac:spMk id="3" creationId="{00000000-0000-0000-0000-000000000000}"/>
          </ac:spMkLst>
        </pc:spChg>
      </pc:sldChg>
      <pc:sldChg chg="addSp delSp modSp new mod">
        <pc:chgData name="Virginia" userId="bdc78b75-7fb9-4a4c-9ee7-8dfcb6591be2" providerId="ADAL" clId="{29E9309A-14AD-405F-B258-6D6CE069B401}" dt="2022-09-17T17:03:40.860" v="8757" actId="20577"/>
        <pc:sldMkLst>
          <pc:docMk/>
          <pc:sldMk cId="1519753708" sldId="321"/>
        </pc:sldMkLst>
        <pc:spChg chg="mod">
          <ac:chgData name="Virginia" userId="bdc78b75-7fb9-4a4c-9ee7-8dfcb6591be2" providerId="ADAL" clId="{29E9309A-14AD-405F-B258-6D6CE069B401}" dt="2022-08-25T14:11:02.247" v="4645" actId="207"/>
          <ac:spMkLst>
            <pc:docMk/>
            <pc:sldMk cId="1519753708" sldId="321"/>
            <ac:spMk id="2" creationId="{70B4D9C8-65D8-7B00-CEAD-177DBD4EF3FB}"/>
          </ac:spMkLst>
        </pc:spChg>
        <pc:spChg chg="add mod">
          <ac:chgData name="Virginia" userId="bdc78b75-7fb9-4a4c-9ee7-8dfcb6591be2" providerId="ADAL" clId="{29E9309A-14AD-405F-B258-6D6CE069B401}" dt="2022-08-25T13:47:13.158" v="4478" actId="1076"/>
          <ac:spMkLst>
            <pc:docMk/>
            <pc:sldMk cId="1519753708" sldId="321"/>
            <ac:spMk id="3" creationId="{826EDE78-B7F5-21B9-4DA5-08D55BB62312}"/>
          </ac:spMkLst>
        </pc:spChg>
        <pc:spChg chg="add mod">
          <ac:chgData name="Virginia" userId="bdc78b75-7fb9-4a4c-9ee7-8dfcb6591be2" providerId="ADAL" clId="{29E9309A-14AD-405F-B258-6D6CE069B401}" dt="2022-08-25T13:46:47.155" v="4474" actId="1076"/>
          <ac:spMkLst>
            <pc:docMk/>
            <pc:sldMk cId="1519753708" sldId="321"/>
            <ac:spMk id="4" creationId="{C1FDC407-C2FE-299D-CCBC-5B2EEB89CB28}"/>
          </ac:spMkLst>
        </pc:spChg>
        <pc:spChg chg="add del mod">
          <ac:chgData name="Virginia" userId="bdc78b75-7fb9-4a4c-9ee7-8dfcb6591be2" providerId="ADAL" clId="{29E9309A-14AD-405F-B258-6D6CE069B401}" dt="2022-08-25T13:28:09.053" v="4195" actId="21"/>
          <ac:spMkLst>
            <pc:docMk/>
            <pc:sldMk cId="1519753708" sldId="321"/>
            <ac:spMk id="5" creationId="{660FE2F2-C3A7-D3B0-5C41-601A54E8A6C0}"/>
          </ac:spMkLst>
        </pc:spChg>
        <pc:spChg chg="add mod">
          <ac:chgData name="Virginia" userId="bdc78b75-7fb9-4a4c-9ee7-8dfcb6591be2" providerId="ADAL" clId="{29E9309A-14AD-405F-B258-6D6CE069B401}" dt="2022-09-17T17:01:32.447" v="8715" actId="790"/>
          <ac:spMkLst>
            <pc:docMk/>
            <pc:sldMk cId="1519753708" sldId="321"/>
            <ac:spMk id="6" creationId="{145AF0C1-AE70-C65C-53D1-487B36253477}"/>
          </ac:spMkLst>
        </pc:spChg>
        <pc:spChg chg="add mod">
          <ac:chgData name="Virginia" userId="bdc78b75-7fb9-4a4c-9ee7-8dfcb6591be2" providerId="ADAL" clId="{29E9309A-14AD-405F-B258-6D6CE069B401}" dt="2022-08-25T13:47:05.123" v="4477" actId="1076"/>
          <ac:spMkLst>
            <pc:docMk/>
            <pc:sldMk cId="1519753708" sldId="321"/>
            <ac:spMk id="7" creationId="{2D3CB0F9-E949-EE1C-3A78-F9DBC4C58CF9}"/>
          </ac:spMkLst>
        </pc:spChg>
        <pc:spChg chg="add del mod">
          <ac:chgData name="Virginia" userId="bdc78b75-7fb9-4a4c-9ee7-8dfcb6591be2" providerId="ADAL" clId="{29E9309A-14AD-405F-B258-6D6CE069B401}" dt="2022-08-25T13:30:29.878" v="4274" actId="21"/>
          <ac:spMkLst>
            <pc:docMk/>
            <pc:sldMk cId="1519753708" sldId="321"/>
            <ac:spMk id="8" creationId="{4A97FDCC-B2EE-C513-77AA-9858B69C4ADA}"/>
          </ac:spMkLst>
        </pc:spChg>
        <pc:spChg chg="add mod">
          <ac:chgData name="Virginia" userId="bdc78b75-7fb9-4a4c-9ee7-8dfcb6591be2" providerId="ADAL" clId="{29E9309A-14AD-405F-B258-6D6CE069B401}" dt="2022-08-25T13:46:02.076" v="4467" actId="1076"/>
          <ac:spMkLst>
            <pc:docMk/>
            <pc:sldMk cId="1519753708" sldId="321"/>
            <ac:spMk id="9" creationId="{CE115A93-BE5B-A6FF-3DFE-46792D4C98E4}"/>
          </ac:spMkLst>
        </pc:spChg>
        <pc:spChg chg="add mod">
          <ac:chgData name="Virginia" userId="bdc78b75-7fb9-4a4c-9ee7-8dfcb6591be2" providerId="ADAL" clId="{29E9309A-14AD-405F-B258-6D6CE069B401}" dt="2022-09-17T17:02:55.775" v="8755" actId="790"/>
          <ac:spMkLst>
            <pc:docMk/>
            <pc:sldMk cId="1519753708" sldId="321"/>
            <ac:spMk id="10" creationId="{634D031C-A7E5-B441-31E2-ED18F6F51D78}"/>
          </ac:spMkLst>
        </pc:spChg>
        <pc:spChg chg="add mod">
          <ac:chgData name="Virginia" userId="bdc78b75-7fb9-4a4c-9ee7-8dfcb6591be2" providerId="ADAL" clId="{29E9309A-14AD-405F-B258-6D6CE069B401}" dt="2022-08-25T13:45:34.916" v="4462" actId="1076"/>
          <ac:spMkLst>
            <pc:docMk/>
            <pc:sldMk cId="1519753708" sldId="321"/>
            <ac:spMk id="11" creationId="{9A6D0D83-0DB3-0EB0-961D-E5001DB445BC}"/>
          </ac:spMkLst>
        </pc:spChg>
        <pc:spChg chg="add mod">
          <ac:chgData name="Virginia" userId="bdc78b75-7fb9-4a4c-9ee7-8dfcb6591be2" providerId="ADAL" clId="{29E9309A-14AD-405F-B258-6D6CE069B401}" dt="2022-09-17T17:03:33.598" v="8756" actId="790"/>
          <ac:spMkLst>
            <pc:docMk/>
            <pc:sldMk cId="1519753708" sldId="321"/>
            <ac:spMk id="12" creationId="{49F2E318-F582-EF0B-6D8B-EA9E056D9116}"/>
          </ac:spMkLst>
        </pc:spChg>
        <pc:spChg chg="add mod">
          <ac:chgData name="Virginia" userId="bdc78b75-7fb9-4a4c-9ee7-8dfcb6591be2" providerId="ADAL" clId="{29E9309A-14AD-405F-B258-6D6CE069B401}" dt="2022-09-17T17:03:40.860" v="8757" actId="20577"/>
          <ac:spMkLst>
            <pc:docMk/>
            <pc:sldMk cId="1519753708" sldId="321"/>
            <ac:spMk id="13" creationId="{C111419A-6B8D-BBC7-DB8C-CF9C744E2604}"/>
          </ac:spMkLst>
        </pc:spChg>
        <pc:spChg chg="add mod">
          <ac:chgData name="Virginia" userId="bdc78b75-7fb9-4a4c-9ee7-8dfcb6591be2" providerId="ADAL" clId="{29E9309A-14AD-405F-B258-6D6CE069B401}" dt="2022-08-25T13:44:25.625" v="4447" actId="1076"/>
          <ac:spMkLst>
            <pc:docMk/>
            <pc:sldMk cId="1519753708" sldId="321"/>
            <ac:spMk id="14" creationId="{154C4231-4A57-0F77-0C18-0E785509980F}"/>
          </ac:spMkLst>
        </pc:spChg>
      </pc:sldChg>
      <pc:sldChg chg="modSp add del mod modAnim">
        <pc:chgData name="Virginia" userId="bdc78b75-7fb9-4a4c-9ee7-8dfcb6591be2" providerId="ADAL" clId="{29E9309A-14AD-405F-B258-6D6CE069B401}" dt="2022-08-25T14:44:11.072" v="5423" actId="2696"/>
        <pc:sldMkLst>
          <pc:docMk/>
          <pc:sldMk cId="416823793" sldId="322"/>
        </pc:sldMkLst>
        <pc:spChg chg="mod">
          <ac:chgData name="Virginia" userId="bdc78b75-7fb9-4a4c-9ee7-8dfcb6591be2" providerId="ADAL" clId="{29E9309A-14AD-405F-B258-6D6CE069B401}" dt="2022-08-25T14:43:09.901" v="5292"/>
          <ac:spMkLst>
            <pc:docMk/>
            <pc:sldMk cId="416823793" sldId="322"/>
            <ac:spMk id="2" creationId="{00000000-0000-0000-0000-000000000000}"/>
          </ac:spMkLst>
        </pc:spChg>
        <pc:spChg chg="mod">
          <ac:chgData name="Virginia" userId="bdc78b75-7fb9-4a4c-9ee7-8dfcb6591be2" providerId="ADAL" clId="{29E9309A-14AD-405F-B258-6D6CE069B401}" dt="2022-08-25T14:44:02.174" v="5422" actId="27636"/>
          <ac:spMkLst>
            <pc:docMk/>
            <pc:sldMk cId="416823793" sldId="322"/>
            <ac:spMk id="3" creationId="{00000000-0000-0000-0000-000000000000}"/>
          </ac:spMkLst>
        </pc:spChg>
      </pc:sldChg>
      <pc:sldChg chg="addSp delSp modSp new mod modClrScheme chgLayout">
        <pc:chgData name="Virginia" userId="bdc78b75-7fb9-4a4c-9ee7-8dfcb6591be2" providerId="ADAL" clId="{29E9309A-14AD-405F-B258-6D6CE069B401}" dt="2022-09-17T17:05:31.210" v="8759"/>
        <pc:sldMkLst>
          <pc:docMk/>
          <pc:sldMk cId="908839414" sldId="322"/>
        </pc:sldMkLst>
        <pc:spChg chg="mod ord">
          <ac:chgData name="Virginia" userId="bdc78b75-7fb9-4a4c-9ee7-8dfcb6591be2" providerId="ADAL" clId="{29E9309A-14AD-405F-B258-6D6CE069B401}" dt="2022-08-25T15:05:47.965" v="5858" actId="700"/>
          <ac:spMkLst>
            <pc:docMk/>
            <pc:sldMk cId="908839414" sldId="322"/>
            <ac:spMk id="2" creationId="{964210BE-17F6-32CE-6DCF-A08C573E8EFA}"/>
          </ac:spMkLst>
        </pc:spChg>
        <pc:spChg chg="mod ord">
          <ac:chgData name="Virginia" userId="bdc78b75-7fb9-4a4c-9ee7-8dfcb6591be2" providerId="ADAL" clId="{29E9309A-14AD-405F-B258-6D6CE069B401}" dt="2022-09-17T17:05:22.294" v="8758"/>
          <ac:spMkLst>
            <pc:docMk/>
            <pc:sldMk cId="908839414" sldId="322"/>
            <ac:spMk id="3" creationId="{ED79EABC-775C-C41B-3126-9CCB754F4545}"/>
          </ac:spMkLst>
        </pc:spChg>
        <pc:spChg chg="del">
          <ac:chgData name="Virginia" userId="bdc78b75-7fb9-4a4c-9ee7-8dfcb6591be2" providerId="ADAL" clId="{29E9309A-14AD-405F-B258-6D6CE069B401}" dt="2022-08-25T14:46:09.290" v="5438"/>
          <ac:spMkLst>
            <pc:docMk/>
            <pc:sldMk cId="908839414" sldId="322"/>
            <ac:spMk id="4" creationId="{6ADD8216-1A74-24DF-431E-88C13B0EF594}"/>
          </ac:spMkLst>
        </pc:spChg>
        <pc:spChg chg="mod ord">
          <ac:chgData name="Virginia" userId="bdc78b75-7fb9-4a4c-9ee7-8dfcb6591be2" providerId="ADAL" clId="{29E9309A-14AD-405F-B258-6D6CE069B401}" dt="2022-09-17T17:05:31.210" v="8759"/>
          <ac:spMkLst>
            <pc:docMk/>
            <pc:sldMk cId="908839414" sldId="322"/>
            <ac:spMk id="5" creationId="{C1ED2B96-255F-F736-9907-FE3681CB8866}"/>
          </ac:spMkLst>
        </pc:spChg>
        <pc:spChg chg="del">
          <ac:chgData name="Virginia" userId="bdc78b75-7fb9-4a4c-9ee7-8dfcb6591be2" providerId="ADAL" clId="{29E9309A-14AD-405F-B258-6D6CE069B401}" dt="2022-08-25T14:50:24.111" v="5541"/>
          <ac:spMkLst>
            <pc:docMk/>
            <pc:sldMk cId="908839414" sldId="322"/>
            <ac:spMk id="6" creationId="{4C86ADEA-455C-607E-8DFD-290075BE1492}"/>
          </ac:spMkLst>
        </pc:spChg>
        <pc:spChg chg="add del mod">
          <ac:chgData name="Virginia" userId="bdc78b75-7fb9-4a4c-9ee7-8dfcb6591be2" providerId="ADAL" clId="{29E9309A-14AD-405F-B258-6D6CE069B401}" dt="2022-08-25T15:02:19.409" v="5845"/>
          <ac:spMkLst>
            <pc:docMk/>
            <pc:sldMk cId="908839414" sldId="322"/>
            <ac:spMk id="10" creationId="{F52DBE4C-083C-B9A2-4735-92A0F247881A}"/>
          </ac:spMkLst>
        </pc:spChg>
        <pc:picChg chg="add mod ord">
          <ac:chgData name="Virginia" userId="bdc78b75-7fb9-4a4c-9ee7-8dfcb6591be2" providerId="ADAL" clId="{29E9309A-14AD-405F-B258-6D6CE069B401}" dt="2022-08-25T15:05:47.965" v="5858" actId="700"/>
          <ac:picMkLst>
            <pc:docMk/>
            <pc:sldMk cId="908839414" sldId="322"/>
            <ac:picMk id="7" creationId="{298BCC7B-3420-FCEC-9DCD-7FC9549537C8}"/>
          </ac:picMkLst>
        </pc:picChg>
        <pc:picChg chg="add del mod">
          <ac:chgData name="Virginia" userId="bdc78b75-7fb9-4a4c-9ee7-8dfcb6591be2" providerId="ADAL" clId="{29E9309A-14AD-405F-B258-6D6CE069B401}" dt="2022-08-25T15:02:03.592" v="5844" actId="21"/>
          <ac:picMkLst>
            <pc:docMk/>
            <pc:sldMk cId="908839414" sldId="322"/>
            <ac:picMk id="8" creationId="{3C16A229-8E6B-2878-3CFF-882E6D41B1FE}"/>
          </ac:picMkLst>
        </pc:picChg>
        <pc:picChg chg="add mod ord">
          <ac:chgData name="Virginia" userId="bdc78b75-7fb9-4a4c-9ee7-8dfcb6591be2" providerId="ADAL" clId="{29E9309A-14AD-405F-B258-6D6CE069B401}" dt="2022-08-25T15:05:47.965" v="5858" actId="700"/>
          <ac:picMkLst>
            <pc:docMk/>
            <pc:sldMk cId="908839414" sldId="322"/>
            <ac:picMk id="11" creationId="{C83FFB34-4714-7418-EE2F-15A41A88BB7E}"/>
          </ac:picMkLst>
        </pc:picChg>
      </pc:sldChg>
      <pc:sldChg chg="addSp delSp modSp add mod">
        <pc:chgData name="Virginia" userId="bdc78b75-7fb9-4a4c-9ee7-8dfcb6591be2" providerId="ADAL" clId="{29E9309A-14AD-405F-B258-6D6CE069B401}" dt="2022-09-17T17:08:15.473" v="8781" actId="14100"/>
        <pc:sldMkLst>
          <pc:docMk/>
          <pc:sldMk cId="854395050" sldId="323"/>
        </pc:sldMkLst>
        <pc:spChg chg="mod">
          <ac:chgData name="Virginia" userId="bdc78b75-7fb9-4a4c-9ee7-8dfcb6591be2" providerId="ADAL" clId="{29E9309A-14AD-405F-B258-6D6CE069B401}" dt="2022-09-17T17:08:15.473" v="8781" actId="14100"/>
          <ac:spMkLst>
            <pc:docMk/>
            <pc:sldMk cId="854395050" sldId="323"/>
            <ac:spMk id="3" creationId="{ED79EABC-775C-C41B-3126-9CCB754F4545}"/>
          </ac:spMkLst>
        </pc:spChg>
        <pc:spChg chg="mod">
          <ac:chgData name="Virginia" userId="bdc78b75-7fb9-4a4c-9ee7-8dfcb6591be2" providerId="ADAL" clId="{29E9309A-14AD-405F-B258-6D6CE069B401}" dt="2022-09-17T17:08:04.155" v="8779" actId="27636"/>
          <ac:spMkLst>
            <pc:docMk/>
            <pc:sldMk cId="854395050" sldId="323"/>
            <ac:spMk id="5" creationId="{C1ED2B96-255F-F736-9907-FE3681CB8866}"/>
          </ac:spMkLst>
        </pc:spChg>
        <pc:spChg chg="add del mod">
          <ac:chgData name="Virginia" userId="bdc78b75-7fb9-4a4c-9ee7-8dfcb6591be2" providerId="ADAL" clId="{29E9309A-14AD-405F-B258-6D6CE069B401}" dt="2022-08-25T16:14:13.398" v="6292"/>
          <ac:spMkLst>
            <pc:docMk/>
            <pc:sldMk cId="854395050" sldId="323"/>
            <ac:spMk id="6" creationId="{DE5213F2-9CAE-8ECB-1AC1-27C9A884D569}"/>
          </ac:spMkLst>
        </pc:spChg>
        <pc:spChg chg="add del mod">
          <ac:chgData name="Virginia" userId="bdc78b75-7fb9-4a4c-9ee7-8dfcb6591be2" providerId="ADAL" clId="{29E9309A-14AD-405F-B258-6D6CE069B401}" dt="2022-08-25T15:59:58.508" v="6140"/>
          <ac:spMkLst>
            <pc:docMk/>
            <pc:sldMk cId="854395050" sldId="323"/>
            <ac:spMk id="10" creationId="{E5B7CCD4-52A5-4C3E-DF06-D69ABF75BD7D}"/>
          </ac:spMkLst>
        </pc:spChg>
        <pc:picChg chg="del">
          <ac:chgData name="Virginia" userId="bdc78b75-7fb9-4a4c-9ee7-8dfcb6591be2" providerId="ADAL" clId="{29E9309A-14AD-405F-B258-6D6CE069B401}" dt="2022-08-25T15:02:47.230" v="5851" actId="21"/>
          <ac:picMkLst>
            <pc:docMk/>
            <pc:sldMk cId="854395050" sldId="323"/>
            <ac:picMk id="7" creationId="{298BCC7B-3420-FCEC-9DCD-7FC9549537C8}"/>
          </ac:picMkLst>
        </pc:picChg>
        <pc:picChg chg="del">
          <ac:chgData name="Virginia" userId="bdc78b75-7fb9-4a4c-9ee7-8dfcb6591be2" providerId="ADAL" clId="{29E9309A-14AD-405F-B258-6D6CE069B401}" dt="2022-08-25T15:01:45.510" v="5843" actId="21"/>
          <ac:picMkLst>
            <pc:docMk/>
            <pc:sldMk cId="854395050" sldId="323"/>
            <ac:picMk id="8" creationId="{3C16A229-8E6B-2878-3CFF-882E6D41B1FE}"/>
          </ac:picMkLst>
        </pc:picChg>
        <pc:picChg chg="add mod">
          <ac:chgData name="Virginia" userId="bdc78b75-7fb9-4a4c-9ee7-8dfcb6591be2" providerId="ADAL" clId="{29E9309A-14AD-405F-B258-6D6CE069B401}" dt="2022-08-25T16:45:40.270" v="6529" actId="1076"/>
          <ac:picMkLst>
            <pc:docMk/>
            <pc:sldMk cId="854395050" sldId="323"/>
            <ac:picMk id="11" creationId="{53D80AEE-CAE6-06A6-4AEB-332913A0CC44}"/>
          </ac:picMkLst>
        </pc:picChg>
        <pc:picChg chg="add mod">
          <ac:chgData name="Virginia" userId="bdc78b75-7fb9-4a4c-9ee7-8dfcb6591be2" providerId="ADAL" clId="{29E9309A-14AD-405F-B258-6D6CE069B401}" dt="2022-08-25T16:45:43.414" v="6530" actId="1076"/>
          <ac:picMkLst>
            <pc:docMk/>
            <pc:sldMk cId="854395050" sldId="323"/>
            <ac:picMk id="12" creationId="{471703E5-7B9E-8DC2-38D2-D03CEAA023EA}"/>
          </ac:picMkLst>
        </pc:picChg>
        <pc:picChg chg="add mod">
          <ac:chgData name="Virginia" userId="bdc78b75-7fb9-4a4c-9ee7-8dfcb6591be2" providerId="ADAL" clId="{29E9309A-14AD-405F-B258-6D6CE069B401}" dt="2022-08-25T16:15:36.598" v="6309" actId="1076"/>
          <ac:picMkLst>
            <pc:docMk/>
            <pc:sldMk cId="854395050" sldId="323"/>
            <ac:picMk id="13" creationId="{BF37FE9A-0252-ED52-7AE1-335029A75125}"/>
          </ac:picMkLst>
        </pc:picChg>
        <pc:picChg chg="add mod">
          <ac:chgData name="Virginia" userId="bdc78b75-7fb9-4a4c-9ee7-8dfcb6591be2" providerId="ADAL" clId="{29E9309A-14AD-405F-B258-6D6CE069B401}" dt="2022-08-25T16:17:08.419" v="6326" actId="1076"/>
          <ac:picMkLst>
            <pc:docMk/>
            <pc:sldMk cId="854395050" sldId="323"/>
            <ac:picMk id="14" creationId="{5A109028-C09B-DC68-2E14-409DD53FE8B0}"/>
          </ac:picMkLst>
        </pc:picChg>
        <pc:picChg chg="add del mod">
          <ac:chgData name="Virginia" userId="bdc78b75-7fb9-4a4c-9ee7-8dfcb6591be2" providerId="ADAL" clId="{29E9309A-14AD-405F-B258-6D6CE069B401}" dt="2022-08-25T16:16:58.552" v="6323" actId="1582"/>
          <ac:picMkLst>
            <pc:docMk/>
            <pc:sldMk cId="854395050" sldId="323"/>
            <ac:picMk id="15" creationId="{207FC8AA-4640-65AF-BCE5-4911D839D052}"/>
          </ac:picMkLst>
        </pc:picChg>
      </pc:sldChg>
      <pc:sldChg chg="addSp modSp new mod ord">
        <pc:chgData name="Virginia" userId="bdc78b75-7fb9-4a4c-9ee7-8dfcb6591be2" providerId="ADAL" clId="{29E9309A-14AD-405F-B258-6D6CE069B401}" dt="2022-09-17T17:13:23.220" v="8797" actId="208"/>
        <pc:sldMkLst>
          <pc:docMk/>
          <pc:sldMk cId="365834551" sldId="324"/>
        </pc:sldMkLst>
        <pc:spChg chg="mod">
          <ac:chgData name="Virginia" userId="bdc78b75-7fb9-4a4c-9ee7-8dfcb6591be2" providerId="ADAL" clId="{29E9309A-14AD-405F-B258-6D6CE069B401}" dt="2022-08-25T16:33:22.208" v="6425" actId="1076"/>
          <ac:spMkLst>
            <pc:docMk/>
            <pc:sldMk cId="365834551" sldId="324"/>
            <ac:spMk id="2" creationId="{051370E6-DAF6-B2B0-7A22-56BEF74F4516}"/>
          </ac:spMkLst>
        </pc:spChg>
        <pc:spChg chg="mod">
          <ac:chgData name="Virginia" userId="bdc78b75-7fb9-4a4c-9ee7-8dfcb6591be2" providerId="ADAL" clId="{29E9309A-14AD-405F-B258-6D6CE069B401}" dt="2022-09-17T17:05:54.738" v="8760"/>
          <ac:spMkLst>
            <pc:docMk/>
            <pc:sldMk cId="365834551" sldId="324"/>
            <ac:spMk id="3" creationId="{DD3679F4-A8A5-7EC8-B697-8646146CB59C}"/>
          </ac:spMkLst>
        </pc:spChg>
        <pc:picChg chg="add mod">
          <ac:chgData name="Virginia" userId="bdc78b75-7fb9-4a4c-9ee7-8dfcb6591be2" providerId="ADAL" clId="{29E9309A-14AD-405F-B258-6D6CE069B401}" dt="2022-09-17T17:12:53.210" v="8793" actId="208"/>
          <ac:picMkLst>
            <pc:docMk/>
            <pc:sldMk cId="365834551" sldId="324"/>
            <ac:picMk id="4" creationId="{68541830-85AE-CFB8-A46D-5D44D8074CDF}"/>
          </ac:picMkLst>
        </pc:picChg>
        <pc:picChg chg="add mod">
          <ac:chgData name="Virginia" userId="bdc78b75-7fb9-4a4c-9ee7-8dfcb6591be2" providerId="ADAL" clId="{29E9309A-14AD-405F-B258-6D6CE069B401}" dt="2022-09-17T17:11:22.889" v="8783" actId="208"/>
          <ac:picMkLst>
            <pc:docMk/>
            <pc:sldMk cId="365834551" sldId="324"/>
            <ac:picMk id="5" creationId="{9AA7316F-763E-32E8-B5F2-19890CB1BB73}"/>
          </ac:picMkLst>
        </pc:picChg>
        <pc:picChg chg="add mod">
          <ac:chgData name="Virginia" userId="bdc78b75-7fb9-4a4c-9ee7-8dfcb6591be2" providerId="ADAL" clId="{29E9309A-14AD-405F-B258-6D6CE069B401}" dt="2022-09-17T17:12:27.329" v="8791" actId="208"/>
          <ac:picMkLst>
            <pc:docMk/>
            <pc:sldMk cId="365834551" sldId="324"/>
            <ac:picMk id="6" creationId="{F5000643-D2C0-1A34-AC8C-3B891F8B49DE}"/>
          </ac:picMkLst>
        </pc:picChg>
        <pc:picChg chg="add mod">
          <ac:chgData name="Virginia" userId="bdc78b75-7fb9-4a4c-9ee7-8dfcb6591be2" providerId="ADAL" clId="{29E9309A-14AD-405F-B258-6D6CE069B401}" dt="2022-09-17T17:13:23.220" v="8797" actId="208"/>
          <ac:picMkLst>
            <pc:docMk/>
            <pc:sldMk cId="365834551" sldId="324"/>
            <ac:picMk id="7" creationId="{5701B4F5-BA6A-BAA4-E735-AA6B75077772}"/>
          </ac:picMkLst>
        </pc:picChg>
        <pc:picChg chg="add mod">
          <ac:chgData name="Virginia" userId="bdc78b75-7fb9-4a4c-9ee7-8dfcb6591be2" providerId="ADAL" clId="{29E9309A-14AD-405F-B258-6D6CE069B401}" dt="2022-09-17T17:13:04.562" v="8795" actId="208"/>
          <ac:picMkLst>
            <pc:docMk/>
            <pc:sldMk cId="365834551" sldId="324"/>
            <ac:picMk id="8" creationId="{79B5E80D-A9AF-7742-4C25-9061CEBF12CB}"/>
          </ac:picMkLst>
        </pc:picChg>
        <pc:picChg chg="add mod">
          <ac:chgData name="Virginia" userId="bdc78b75-7fb9-4a4c-9ee7-8dfcb6591be2" providerId="ADAL" clId="{29E9309A-14AD-405F-B258-6D6CE069B401}" dt="2022-09-17T17:12:05.726" v="8789" actId="208"/>
          <ac:picMkLst>
            <pc:docMk/>
            <pc:sldMk cId="365834551" sldId="324"/>
            <ac:picMk id="9" creationId="{D3E5C70A-49C6-A4D9-28EC-4E2108CCED39}"/>
          </ac:picMkLst>
        </pc:picChg>
        <pc:picChg chg="add mod">
          <ac:chgData name="Virginia" userId="bdc78b75-7fb9-4a4c-9ee7-8dfcb6591be2" providerId="ADAL" clId="{29E9309A-14AD-405F-B258-6D6CE069B401}" dt="2022-09-17T17:11:39.999" v="8785" actId="208"/>
          <ac:picMkLst>
            <pc:docMk/>
            <pc:sldMk cId="365834551" sldId="324"/>
            <ac:picMk id="10" creationId="{57735055-8130-64BC-016A-B03F15244695}"/>
          </ac:picMkLst>
        </pc:picChg>
      </pc:sldChg>
      <pc:sldChg chg="modSp add mod">
        <pc:chgData name="Virginia" userId="bdc78b75-7fb9-4a4c-9ee7-8dfcb6591be2" providerId="ADAL" clId="{29E9309A-14AD-405F-B258-6D6CE069B401}" dt="2022-09-17T17:00:11.277" v="8714" actId="20577"/>
        <pc:sldMkLst>
          <pc:docMk/>
          <pc:sldMk cId="1015314625" sldId="325"/>
        </pc:sldMkLst>
        <pc:spChg chg="mod">
          <ac:chgData name="Virginia" userId="bdc78b75-7fb9-4a4c-9ee7-8dfcb6591be2" providerId="ADAL" clId="{29E9309A-14AD-405F-B258-6D6CE069B401}" dt="2022-08-25T18:31:34.904" v="7789" actId="14100"/>
          <ac:spMkLst>
            <pc:docMk/>
            <pc:sldMk cId="1015314625" sldId="325"/>
            <ac:spMk id="2" creationId="{00000000-0000-0000-0000-000000000000}"/>
          </ac:spMkLst>
        </pc:spChg>
        <pc:spChg chg="mod">
          <ac:chgData name="Virginia" userId="bdc78b75-7fb9-4a4c-9ee7-8dfcb6591be2" providerId="ADAL" clId="{29E9309A-14AD-405F-B258-6D6CE069B401}" dt="2022-09-17T17:00:11.277" v="8714" actId="20577"/>
          <ac:spMkLst>
            <pc:docMk/>
            <pc:sldMk cId="1015314625" sldId="325"/>
            <ac:spMk id="3" creationId="{00000000-0000-0000-0000-000000000000}"/>
          </ac:spMkLst>
        </pc:spChg>
      </pc:sldChg>
    </pc:docChg>
  </pc:docChgLst>
  <pc:docChgLst>
    <pc:chgData name="Virginia" userId="bdc78b75-7fb9-4a4c-9ee7-8dfcb6591be2" providerId="ADAL" clId="{D78B718B-6864-45D1-8586-856329D15B1D}"/>
    <pc:docChg chg="undo redo custSel addSld delSld modSld modMainMaster modSection">
      <pc:chgData name="Virginia" userId="bdc78b75-7fb9-4a4c-9ee7-8dfcb6591be2" providerId="ADAL" clId="{D78B718B-6864-45D1-8586-856329D15B1D}" dt="2023-10-22T20:38:04.001" v="12560" actId="20577"/>
      <pc:docMkLst>
        <pc:docMk/>
      </pc:docMkLst>
      <pc:sldChg chg="addSp delSp modSp mod">
        <pc:chgData name="Virginia" userId="bdc78b75-7fb9-4a4c-9ee7-8dfcb6591be2" providerId="ADAL" clId="{D78B718B-6864-45D1-8586-856329D15B1D}" dt="2023-10-22T18:14:37.977" v="11939" actId="2711"/>
        <pc:sldMkLst>
          <pc:docMk/>
          <pc:sldMk cId="0" sldId="256"/>
        </pc:sldMkLst>
        <pc:spChg chg="mod">
          <ac:chgData name="Virginia" userId="bdc78b75-7fb9-4a4c-9ee7-8dfcb6591be2" providerId="ADAL" clId="{D78B718B-6864-45D1-8586-856329D15B1D}" dt="2023-10-22T18:14:37.977" v="11939" actId="2711"/>
          <ac:spMkLst>
            <pc:docMk/>
            <pc:sldMk cId="0" sldId="256"/>
            <ac:spMk id="3" creationId="{00000000-0000-0000-0000-000000000000}"/>
          </ac:spMkLst>
        </pc:spChg>
        <pc:graphicFrameChg chg="mod modGraphic">
          <ac:chgData name="Virginia" userId="bdc78b75-7fb9-4a4c-9ee7-8dfcb6591be2" providerId="ADAL" clId="{D78B718B-6864-45D1-8586-856329D15B1D}" dt="2023-10-22T18:13:43.807" v="11938" actId="20577"/>
          <ac:graphicFrameMkLst>
            <pc:docMk/>
            <pc:sldMk cId="0" sldId="256"/>
            <ac:graphicFrameMk id="4" creationId="{00000000-0000-0000-0000-000000000000}"/>
          </ac:graphicFrameMkLst>
        </pc:graphicFrameChg>
        <pc:picChg chg="add mod">
          <ac:chgData name="Virginia" userId="bdc78b75-7fb9-4a4c-9ee7-8dfcb6591be2" providerId="ADAL" clId="{D78B718B-6864-45D1-8586-856329D15B1D}" dt="2023-10-13T20:16:32.952" v="11065" actId="208"/>
          <ac:picMkLst>
            <pc:docMk/>
            <pc:sldMk cId="0" sldId="256"/>
            <ac:picMk id="2" creationId="{7848F0B6-2AC0-5D29-0515-8BF699B07090}"/>
          </ac:picMkLst>
        </pc:picChg>
        <pc:picChg chg="del mod">
          <ac:chgData name="Virginia" userId="bdc78b75-7fb9-4a4c-9ee7-8dfcb6591be2" providerId="ADAL" clId="{D78B718B-6864-45D1-8586-856329D15B1D}" dt="2023-10-13T20:12:55.525" v="11042" actId="21"/>
          <ac:picMkLst>
            <pc:docMk/>
            <pc:sldMk cId="0" sldId="256"/>
            <ac:picMk id="1026" creationId="{00000000-0000-0000-0000-000000000000}"/>
          </ac:picMkLst>
        </pc:picChg>
      </pc:sldChg>
      <pc:sldChg chg="addSp modSp mod setBg">
        <pc:chgData name="Virginia" userId="bdc78b75-7fb9-4a4c-9ee7-8dfcb6591be2" providerId="ADAL" clId="{D78B718B-6864-45D1-8586-856329D15B1D}" dt="2023-10-22T18:15:48.726" v="11943" actId="14100"/>
        <pc:sldMkLst>
          <pc:docMk/>
          <pc:sldMk cId="0" sldId="259"/>
        </pc:sldMkLst>
        <pc:spChg chg="mod">
          <ac:chgData name="Virginia" userId="bdc78b75-7fb9-4a4c-9ee7-8dfcb6591be2" providerId="ADAL" clId="{D78B718B-6864-45D1-8586-856329D15B1D}" dt="2023-10-13T21:17:47.607" v="11253" actId="26606"/>
          <ac:spMkLst>
            <pc:docMk/>
            <pc:sldMk cId="0" sldId="259"/>
            <ac:spMk id="2" creationId="{00000000-0000-0000-0000-000000000000}"/>
          </ac:spMkLst>
        </pc:spChg>
        <pc:spChg chg="mod">
          <ac:chgData name="Virginia" userId="bdc78b75-7fb9-4a4c-9ee7-8dfcb6591be2" providerId="ADAL" clId="{D78B718B-6864-45D1-8586-856329D15B1D}" dt="2023-10-22T18:15:48.726" v="11943" actId="14100"/>
          <ac:spMkLst>
            <pc:docMk/>
            <pc:sldMk cId="0" sldId="259"/>
            <ac:spMk id="4" creationId="{00000000-0000-0000-0000-000000000000}"/>
          </ac:spMkLst>
        </pc:spChg>
        <pc:spChg chg="mod">
          <ac:chgData name="Virginia" userId="bdc78b75-7fb9-4a4c-9ee7-8dfcb6591be2" providerId="ADAL" clId="{D78B718B-6864-45D1-8586-856329D15B1D}" dt="2023-10-13T21:17:47.607" v="11253" actId="26606"/>
          <ac:spMkLst>
            <pc:docMk/>
            <pc:sldMk cId="0" sldId="259"/>
            <ac:spMk id="6" creationId="{00000000-0000-0000-0000-000000000000}"/>
          </ac:spMkLst>
        </pc:spChg>
        <pc:spChg chg="add">
          <ac:chgData name="Virginia" userId="bdc78b75-7fb9-4a4c-9ee7-8dfcb6591be2" providerId="ADAL" clId="{D78B718B-6864-45D1-8586-856329D15B1D}" dt="2023-10-13T21:17:47.607" v="11253" actId="26606"/>
          <ac:spMkLst>
            <pc:docMk/>
            <pc:sldMk cId="0" sldId="259"/>
            <ac:spMk id="3079" creationId="{36D16D1E-4205-49F5-BD2A-DA769947C104}"/>
          </ac:spMkLst>
        </pc:spChg>
        <pc:spChg chg="add">
          <ac:chgData name="Virginia" userId="bdc78b75-7fb9-4a4c-9ee7-8dfcb6591be2" providerId="ADAL" clId="{D78B718B-6864-45D1-8586-856329D15B1D}" dt="2023-10-13T21:17:47.607" v="11253" actId="26606"/>
          <ac:spMkLst>
            <pc:docMk/>
            <pc:sldMk cId="0" sldId="259"/>
            <ac:spMk id="3081" creationId="{012FD100-C039-4E03-B5E4-2EDFA7290AA6}"/>
          </ac:spMkLst>
        </pc:spChg>
        <pc:picChg chg="mod">
          <ac:chgData name="Virginia" userId="bdc78b75-7fb9-4a4c-9ee7-8dfcb6591be2" providerId="ADAL" clId="{D78B718B-6864-45D1-8586-856329D15B1D}" dt="2023-10-13T21:18:06.681" v="11255" actId="1076"/>
          <ac:picMkLst>
            <pc:docMk/>
            <pc:sldMk cId="0" sldId="259"/>
            <ac:picMk id="3074" creationId="{00000000-0000-0000-0000-000000000000}"/>
          </ac:picMkLst>
        </pc:picChg>
        <pc:cxnChg chg="add">
          <ac:chgData name="Virginia" userId="bdc78b75-7fb9-4a4c-9ee7-8dfcb6591be2" providerId="ADAL" clId="{D78B718B-6864-45D1-8586-856329D15B1D}" dt="2023-10-13T21:17:47.607" v="11253" actId="26606"/>
          <ac:cxnSpMkLst>
            <pc:docMk/>
            <pc:sldMk cId="0" sldId="259"/>
            <ac:cxnSpMk id="3083" creationId="{4418FCD2-8448-4A81-8EB4-72250F7827B4}"/>
          </ac:cxnSpMkLst>
        </pc:cxnChg>
      </pc:sldChg>
      <pc:sldChg chg="addSp modSp mod setBg">
        <pc:chgData name="Virginia" userId="bdc78b75-7fb9-4a4c-9ee7-8dfcb6591be2" providerId="ADAL" clId="{D78B718B-6864-45D1-8586-856329D15B1D}" dt="2023-10-22T18:17:46.477" v="11964" actId="1076"/>
        <pc:sldMkLst>
          <pc:docMk/>
          <pc:sldMk cId="0" sldId="262"/>
        </pc:sldMkLst>
        <pc:spChg chg="mod">
          <ac:chgData name="Virginia" userId="bdc78b75-7fb9-4a4c-9ee7-8dfcb6591be2" providerId="ADAL" clId="{D78B718B-6864-45D1-8586-856329D15B1D}" dt="2023-10-22T18:17:06.724" v="11952" actId="27636"/>
          <ac:spMkLst>
            <pc:docMk/>
            <pc:sldMk cId="0" sldId="262"/>
            <ac:spMk id="2" creationId="{00000000-0000-0000-0000-000000000000}"/>
          </ac:spMkLst>
        </pc:spChg>
        <pc:spChg chg="mod">
          <ac:chgData name="Virginia" userId="bdc78b75-7fb9-4a4c-9ee7-8dfcb6591be2" providerId="ADAL" clId="{D78B718B-6864-45D1-8586-856329D15B1D}" dt="2023-10-22T18:16:56.745" v="11948" actId="255"/>
          <ac:spMkLst>
            <pc:docMk/>
            <pc:sldMk cId="0" sldId="262"/>
            <ac:spMk id="4" creationId="{00000000-0000-0000-0000-000000000000}"/>
          </ac:spMkLst>
        </pc:spChg>
        <pc:spChg chg="add">
          <ac:chgData name="Virginia" userId="bdc78b75-7fb9-4a4c-9ee7-8dfcb6591be2" providerId="ADAL" clId="{D78B718B-6864-45D1-8586-856329D15B1D}" dt="2023-10-13T21:17:42.652" v="11252" actId="26606"/>
          <ac:spMkLst>
            <pc:docMk/>
            <pc:sldMk cId="0" sldId="262"/>
            <ac:spMk id="13320" creationId="{36D16D1E-4205-49F5-BD2A-DA769947C104}"/>
          </ac:spMkLst>
        </pc:spChg>
        <pc:spChg chg="add">
          <ac:chgData name="Virginia" userId="bdc78b75-7fb9-4a4c-9ee7-8dfcb6591be2" providerId="ADAL" clId="{D78B718B-6864-45D1-8586-856329D15B1D}" dt="2023-10-13T21:17:42.652" v="11252" actId="26606"/>
          <ac:spMkLst>
            <pc:docMk/>
            <pc:sldMk cId="0" sldId="262"/>
            <ac:spMk id="13322" creationId="{012FD100-C039-4E03-B5E4-2EDFA7290AA6}"/>
          </ac:spMkLst>
        </pc:spChg>
        <pc:picChg chg="mod">
          <ac:chgData name="Virginia" userId="bdc78b75-7fb9-4a4c-9ee7-8dfcb6591be2" providerId="ADAL" clId="{D78B718B-6864-45D1-8586-856329D15B1D}" dt="2023-10-22T18:17:30.086" v="11958" actId="1076"/>
          <ac:picMkLst>
            <pc:docMk/>
            <pc:sldMk cId="0" sldId="262"/>
            <ac:picMk id="3" creationId="{00000000-0000-0000-0000-000000000000}"/>
          </ac:picMkLst>
        </pc:picChg>
        <pc:picChg chg="mod">
          <ac:chgData name="Virginia" userId="bdc78b75-7fb9-4a4c-9ee7-8dfcb6591be2" providerId="ADAL" clId="{D78B718B-6864-45D1-8586-856329D15B1D}" dt="2023-10-22T18:17:17.768" v="11954" actId="1076"/>
          <ac:picMkLst>
            <pc:docMk/>
            <pc:sldMk cId="0" sldId="262"/>
            <ac:picMk id="6" creationId="{00000000-0000-0000-0000-000000000000}"/>
          </ac:picMkLst>
        </pc:picChg>
        <pc:picChg chg="mod">
          <ac:chgData name="Virginia" userId="bdc78b75-7fb9-4a4c-9ee7-8dfcb6591be2" providerId="ADAL" clId="{D78B718B-6864-45D1-8586-856329D15B1D}" dt="2023-10-22T18:17:41.015" v="11962" actId="1076"/>
          <ac:picMkLst>
            <pc:docMk/>
            <pc:sldMk cId="0" sldId="262"/>
            <ac:picMk id="1026" creationId="{00000000-0000-0000-0000-000000000000}"/>
          </ac:picMkLst>
        </pc:picChg>
        <pc:picChg chg="mod">
          <ac:chgData name="Virginia" userId="bdc78b75-7fb9-4a4c-9ee7-8dfcb6591be2" providerId="ADAL" clId="{D78B718B-6864-45D1-8586-856329D15B1D}" dt="2023-10-22T18:17:46.477" v="11964" actId="1076"/>
          <ac:picMkLst>
            <pc:docMk/>
            <pc:sldMk cId="0" sldId="262"/>
            <ac:picMk id="1028" creationId="{00000000-0000-0000-0000-000000000000}"/>
          </ac:picMkLst>
        </pc:picChg>
        <pc:picChg chg="mod">
          <ac:chgData name="Virginia" userId="bdc78b75-7fb9-4a4c-9ee7-8dfcb6591be2" providerId="ADAL" clId="{D78B718B-6864-45D1-8586-856329D15B1D}" dt="2023-10-22T18:17:23.515" v="11956" actId="1076"/>
          <ac:picMkLst>
            <pc:docMk/>
            <pc:sldMk cId="0" sldId="262"/>
            <ac:picMk id="13313" creationId="{00000000-0000-0000-0000-000000000000}"/>
          </ac:picMkLst>
        </pc:picChg>
        <pc:picChg chg="mod">
          <ac:chgData name="Virginia" userId="bdc78b75-7fb9-4a4c-9ee7-8dfcb6591be2" providerId="ADAL" clId="{D78B718B-6864-45D1-8586-856329D15B1D}" dt="2023-10-22T18:17:25.790" v="11957" actId="1076"/>
          <ac:picMkLst>
            <pc:docMk/>
            <pc:sldMk cId="0" sldId="262"/>
            <ac:picMk id="13315" creationId="{00000000-0000-0000-0000-000000000000}"/>
          </ac:picMkLst>
        </pc:picChg>
        <pc:cxnChg chg="add">
          <ac:chgData name="Virginia" userId="bdc78b75-7fb9-4a4c-9ee7-8dfcb6591be2" providerId="ADAL" clId="{D78B718B-6864-45D1-8586-856329D15B1D}" dt="2023-10-13T21:17:42.652" v="11252" actId="26606"/>
          <ac:cxnSpMkLst>
            <pc:docMk/>
            <pc:sldMk cId="0" sldId="262"/>
            <ac:cxnSpMk id="13324" creationId="{4418FCD2-8448-4A81-8EB4-72250F7827B4}"/>
          </ac:cxnSpMkLst>
        </pc:cxnChg>
      </pc:sldChg>
      <pc:sldChg chg="addSp delSp modSp mod setBg">
        <pc:chgData name="Virginia" userId="bdc78b75-7fb9-4a4c-9ee7-8dfcb6591be2" providerId="ADAL" clId="{D78B718B-6864-45D1-8586-856329D15B1D}" dt="2023-10-22T18:18:31.603" v="11968" actId="14100"/>
        <pc:sldMkLst>
          <pc:docMk/>
          <pc:sldMk cId="0" sldId="263"/>
        </pc:sldMkLst>
        <pc:spChg chg="mod">
          <ac:chgData name="Virginia" userId="bdc78b75-7fb9-4a4c-9ee7-8dfcb6591be2" providerId="ADAL" clId="{D78B718B-6864-45D1-8586-856329D15B1D}" dt="2023-10-22T18:18:31.603" v="11968" actId="14100"/>
          <ac:spMkLst>
            <pc:docMk/>
            <pc:sldMk cId="0" sldId="263"/>
            <ac:spMk id="2" creationId="{00000000-0000-0000-0000-000000000000}"/>
          </ac:spMkLst>
        </pc:spChg>
        <pc:spChg chg="mod">
          <ac:chgData name="Virginia" userId="bdc78b75-7fb9-4a4c-9ee7-8dfcb6591be2" providerId="ADAL" clId="{D78B718B-6864-45D1-8586-856329D15B1D}" dt="2023-10-13T21:20:59.515" v="11286" actId="26606"/>
          <ac:spMkLst>
            <pc:docMk/>
            <pc:sldMk cId="0" sldId="263"/>
            <ac:spMk id="3" creationId="{00000000-0000-0000-0000-000000000000}"/>
          </ac:spMkLst>
        </pc:spChg>
        <pc:spChg chg="add del mod">
          <ac:chgData name="Virginia" userId="bdc78b75-7fb9-4a4c-9ee7-8dfcb6591be2" providerId="ADAL" clId="{D78B718B-6864-45D1-8586-856329D15B1D}" dt="2023-10-13T21:21:25.149" v="11297" actId="26606"/>
          <ac:spMkLst>
            <pc:docMk/>
            <pc:sldMk cId="0" sldId="263"/>
            <ac:spMk id="4" creationId="{00000000-0000-0000-0000-000000000000}"/>
          </ac:spMkLst>
        </pc:spChg>
        <pc:spChg chg="add del">
          <ac:chgData name="Virginia" userId="bdc78b75-7fb9-4a4c-9ee7-8dfcb6591be2" providerId="ADAL" clId="{D78B718B-6864-45D1-8586-856329D15B1D}" dt="2023-10-13T21:20:47.542" v="11282" actId="26606"/>
          <ac:spMkLst>
            <pc:docMk/>
            <pc:sldMk cId="0" sldId="263"/>
            <ac:spMk id="10" creationId="{36D16D1E-4205-49F5-BD2A-DA769947C104}"/>
          </ac:spMkLst>
        </pc:spChg>
        <pc:spChg chg="add del">
          <ac:chgData name="Virginia" userId="bdc78b75-7fb9-4a4c-9ee7-8dfcb6591be2" providerId="ADAL" clId="{D78B718B-6864-45D1-8586-856329D15B1D}" dt="2023-10-13T21:20:47.542" v="11282" actId="26606"/>
          <ac:spMkLst>
            <pc:docMk/>
            <pc:sldMk cId="0" sldId="263"/>
            <ac:spMk id="12" creationId="{012FD100-C039-4E03-B5E4-2EDFA7290AA6}"/>
          </ac:spMkLst>
        </pc:spChg>
        <pc:spChg chg="add del">
          <ac:chgData name="Virginia" userId="bdc78b75-7fb9-4a4c-9ee7-8dfcb6591be2" providerId="ADAL" clId="{D78B718B-6864-45D1-8586-856329D15B1D}" dt="2023-10-13T21:20:47.542" v="11282" actId="26606"/>
          <ac:spMkLst>
            <pc:docMk/>
            <pc:sldMk cId="0" sldId="263"/>
            <ac:spMk id="16" creationId="{FB5993E2-C02B-4335-ABA5-D8EC465551E3}"/>
          </ac:spMkLst>
        </pc:spChg>
        <pc:spChg chg="add del">
          <ac:chgData name="Virginia" userId="bdc78b75-7fb9-4a4c-9ee7-8dfcb6591be2" providerId="ADAL" clId="{D78B718B-6864-45D1-8586-856329D15B1D}" dt="2023-10-13T21:20:47.542" v="11282" actId="26606"/>
          <ac:spMkLst>
            <pc:docMk/>
            <pc:sldMk cId="0" sldId="263"/>
            <ac:spMk id="18" creationId="{C0B801A2-5622-4BE8-9AD2-C337A2CD0022}"/>
          </ac:spMkLst>
        </pc:spChg>
        <pc:spChg chg="add del">
          <ac:chgData name="Virginia" userId="bdc78b75-7fb9-4a4c-9ee7-8dfcb6591be2" providerId="ADAL" clId="{D78B718B-6864-45D1-8586-856329D15B1D}" dt="2023-10-13T21:20:47.542" v="11282" actId="26606"/>
          <ac:spMkLst>
            <pc:docMk/>
            <pc:sldMk cId="0" sldId="263"/>
            <ac:spMk id="20" creationId="{B7AF614F-5BC3-4086-99F5-B87C5847A071}"/>
          </ac:spMkLst>
        </pc:spChg>
        <pc:spChg chg="add del">
          <ac:chgData name="Virginia" userId="bdc78b75-7fb9-4a4c-9ee7-8dfcb6591be2" providerId="ADAL" clId="{D78B718B-6864-45D1-8586-856329D15B1D}" dt="2023-10-13T21:20:54.474" v="11284" actId="26606"/>
          <ac:spMkLst>
            <pc:docMk/>
            <pc:sldMk cId="0" sldId="263"/>
            <ac:spMk id="22" creationId="{DD07C90B-B81A-473B-8919-CA924E61FFCF}"/>
          </ac:spMkLst>
        </pc:spChg>
        <pc:spChg chg="add del">
          <ac:chgData name="Virginia" userId="bdc78b75-7fb9-4a4c-9ee7-8dfcb6591be2" providerId="ADAL" clId="{D78B718B-6864-45D1-8586-856329D15B1D}" dt="2023-10-13T21:20:54.474" v="11284" actId="26606"/>
          <ac:spMkLst>
            <pc:docMk/>
            <pc:sldMk cId="0" sldId="263"/>
            <ac:spMk id="23" creationId="{36D16D1E-4205-49F5-BD2A-DA769947C104}"/>
          </ac:spMkLst>
        </pc:spChg>
        <pc:spChg chg="add del">
          <ac:chgData name="Virginia" userId="bdc78b75-7fb9-4a4c-9ee7-8dfcb6591be2" providerId="ADAL" clId="{D78B718B-6864-45D1-8586-856329D15B1D}" dt="2023-10-13T21:20:54.474" v="11284" actId="26606"/>
          <ac:spMkLst>
            <pc:docMk/>
            <pc:sldMk cId="0" sldId="263"/>
            <ac:spMk id="24" creationId="{012FD100-C039-4E03-B5E4-2EDFA7290AA6}"/>
          </ac:spMkLst>
        </pc:spChg>
        <pc:spChg chg="add del">
          <ac:chgData name="Virginia" userId="bdc78b75-7fb9-4a4c-9ee7-8dfcb6591be2" providerId="ADAL" clId="{D78B718B-6864-45D1-8586-856329D15B1D}" dt="2023-10-13T21:20:54.474" v="11284" actId="26606"/>
          <ac:spMkLst>
            <pc:docMk/>
            <pc:sldMk cId="0" sldId="263"/>
            <ac:spMk id="26" creationId="{A6B16355-27FB-445B-B646-02AB73637459}"/>
          </ac:spMkLst>
        </pc:spChg>
        <pc:spChg chg="add del">
          <ac:chgData name="Virginia" userId="bdc78b75-7fb9-4a4c-9ee7-8dfcb6591be2" providerId="ADAL" clId="{D78B718B-6864-45D1-8586-856329D15B1D}" dt="2023-10-13T21:20:54.474" v="11284" actId="26606"/>
          <ac:spMkLst>
            <pc:docMk/>
            <pc:sldMk cId="0" sldId="263"/>
            <ac:spMk id="28" creationId="{6B3BF2E5-C3AB-441F-A430-491119C56D26}"/>
          </ac:spMkLst>
        </pc:spChg>
        <pc:spChg chg="add del">
          <ac:chgData name="Virginia" userId="bdc78b75-7fb9-4a4c-9ee7-8dfcb6591be2" providerId="ADAL" clId="{D78B718B-6864-45D1-8586-856329D15B1D}" dt="2023-10-13T21:20:59.515" v="11286" actId="26606"/>
          <ac:spMkLst>
            <pc:docMk/>
            <pc:sldMk cId="0" sldId="263"/>
            <ac:spMk id="30" creationId="{36D16D1E-4205-49F5-BD2A-DA769947C104}"/>
          </ac:spMkLst>
        </pc:spChg>
        <pc:spChg chg="add del">
          <ac:chgData name="Virginia" userId="bdc78b75-7fb9-4a4c-9ee7-8dfcb6591be2" providerId="ADAL" clId="{D78B718B-6864-45D1-8586-856329D15B1D}" dt="2023-10-13T21:20:59.515" v="11286" actId="26606"/>
          <ac:spMkLst>
            <pc:docMk/>
            <pc:sldMk cId="0" sldId="263"/>
            <ac:spMk id="31" creationId="{012FD100-C039-4E03-B5E4-2EDFA7290AA6}"/>
          </ac:spMkLst>
        </pc:spChg>
        <pc:spChg chg="add del">
          <ac:chgData name="Virginia" userId="bdc78b75-7fb9-4a4c-9ee7-8dfcb6591be2" providerId="ADAL" clId="{D78B718B-6864-45D1-8586-856329D15B1D}" dt="2023-10-13T21:20:59.515" v="11286" actId="26606"/>
          <ac:spMkLst>
            <pc:docMk/>
            <pc:sldMk cId="0" sldId="263"/>
            <ac:spMk id="33" creationId="{F9E80720-23E6-4B89-B77E-04A7689F1BA8}"/>
          </ac:spMkLst>
        </pc:spChg>
        <pc:spChg chg="add del">
          <ac:chgData name="Virginia" userId="bdc78b75-7fb9-4a4c-9ee7-8dfcb6591be2" providerId="ADAL" clId="{D78B718B-6864-45D1-8586-856329D15B1D}" dt="2023-10-13T21:20:59.515" v="11286" actId="26606"/>
          <ac:spMkLst>
            <pc:docMk/>
            <pc:sldMk cId="0" sldId="263"/>
            <ac:spMk id="34" creationId="{CD1D3CA1-3EB6-41F3-A419-8424B56BE63A}"/>
          </ac:spMkLst>
        </pc:spChg>
        <pc:spChg chg="add del">
          <ac:chgData name="Virginia" userId="bdc78b75-7fb9-4a4c-9ee7-8dfcb6591be2" providerId="ADAL" clId="{D78B718B-6864-45D1-8586-856329D15B1D}" dt="2023-10-13T21:20:59.515" v="11286" actId="26606"/>
          <ac:spMkLst>
            <pc:docMk/>
            <pc:sldMk cId="0" sldId="263"/>
            <ac:spMk id="35" creationId="{4D87F7B2-AA36-4B58-BC2C-1BBA135E8B6B}"/>
          </ac:spMkLst>
        </pc:spChg>
        <pc:graphicFrameChg chg="add del">
          <ac:chgData name="Virginia" userId="bdc78b75-7fb9-4a4c-9ee7-8dfcb6591be2" providerId="ADAL" clId="{D78B718B-6864-45D1-8586-856329D15B1D}" dt="2023-10-13T21:21:05.851" v="11288" actId="26606"/>
          <ac:graphicFrameMkLst>
            <pc:docMk/>
            <pc:sldMk cId="0" sldId="263"/>
            <ac:graphicFrameMk id="6" creationId="{CD463CC0-B216-E6A6-E7F9-13B4CAB8EBB6}"/>
          </ac:graphicFrameMkLst>
        </pc:graphicFrameChg>
        <pc:graphicFrameChg chg="add del">
          <ac:chgData name="Virginia" userId="bdc78b75-7fb9-4a4c-9ee7-8dfcb6591be2" providerId="ADAL" clId="{D78B718B-6864-45D1-8586-856329D15B1D}" dt="2023-10-13T21:21:09.823" v="11290" actId="26606"/>
          <ac:graphicFrameMkLst>
            <pc:docMk/>
            <pc:sldMk cId="0" sldId="263"/>
            <ac:graphicFrameMk id="8" creationId="{3AC93A45-9748-D059-5207-CA905498EBC3}"/>
          </ac:graphicFrameMkLst>
        </pc:graphicFrameChg>
        <pc:graphicFrameChg chg="add del">
          <ac:chgData name="Virginia" userId="bdc78b75-7fb9-4a4c-9ee7-8dfcb6591be2" providerId="ADAL" clId="{D78B718B-6864-45D1-8586-856329D15B1D}" dt="2023-10-13T21:21:17.259" v="11292" actId="26606"/>
          <ac:graphicFrameMkLst>
            <pc:docMk/>
            <pc:sldMk cId="0" sldId="263"/>
            <ac:graphicFrameMk id="11" creationId="{CD463CC0-B216-E6A6-E7F9-13B4CAB8EBB6}"/>
          </ac:graphicFrameMkLst>
        </pc:graphicFrameChg>
        <pc:graphicFrameChg chg="add del">
          <ac:chgData name="Virginia" userId="bdc78b75-7fb9-4a4c-9ee7-8dfcb6591be2" providerId="ADAL" clId="{D78B718B-6864-45D1-8586-856329D15B1D}" dt="2023-10-13T21:21:19.854" v="11294" actId="26606"/>
          <ac:graphicFrameMkLst>
            <pc:docMk/>
            <pc:sldMk cId="0" sldId="263"/>
            <ac:graphicFrameMk id="13" creationId="{99A32768-16E6-661B-2E4C-CDF468D4525A}"/>
          </ac:graphicFrameMkLst>
        </pc:graphicFrameChg>
        <pc:graphicFrameChg chg="add del">
          <ac:chgData name="Virginia" userId="bdc78b75-7fb9-4a4c-9ee7-8dfcb6591be2" providerId="ADAL" clId="{D78B718B-6864-45D1-8586-856329D15B1D}" dt="2023-10-13T21:21:25.131" v="11296" actId="26606"/>
          <ac:graphicFrameMkLst>
            <pc:docMk/>
            <pc:sldMk cId="0" sldId="263"/>
            <ac:graphicFrameMk id="15" creationId="{09C6A5FB-C15C-34A2-7248-E7DB28DDF064}"/>
          </ac:graphicFrameMkLst>
        </pc:graphicFrameChg>
        <pc:graphicFrameChg chg="add">
          <ac:chgData name="Virginia" userId="bdc78b75-7fb9-4a4c-9ee7-8dfcb6591be2" providerId="ADAL" clId="{D78B718B-6864-45D1-8586-856329D15B1D}" dt="2023-10-13T21:21:25.149" v="11297" actId="26606"/>
          <ac:graphicFrameMkLst>
            <pc:docMk/>
            <pc:sldMk cId="0" sldId="263"/>
            <ac:graphicFrameMk id="17" creationId="{CD463CC0-B216-E6A6-E7F9-13B4CAB8EBB6}"/>
          </ac:graphicFrameMkLst>
        </pc:graphicFrameChg>
        <pc:cxnChg chg="add del">
          <ac:chgData name="Virginia" userId="bdc78b75-7fb9-4a4c-9ee7-8dfcb6591be2" providerId="ADAL" clId="{D78B718B-6864-45D1-8586-856329D15B1D}" dt="2023-10-13T21:20:47.542" v="11282" actId="26606"/>
          <ac:cxnSpMkLst>
            <pc:docMk/>
            <pc:sldMk cId="0" sldId="263"/>
            <ac:cxnSpMk id="14" creationId="{4418FCD2-8448-4A81-8EB4-72250F7827B4}"/>
          </ac:cxnSpMkLst>
        </pc:cxnChg>
        <pc:cxnChg chg="add del">
          <ac:chgData name="Virginia" userId="bdc78b75-7fb9-4a4c-9ee7-8dfcb6591be2" providerId="ADAL" clId="{D78B718B-6864-45D1-8586-856329D15B1D}" dt="2023-10-13T21:20:54.474" v="11284" actId="26606"/>
          <ac:cxnSpMkLst>
            <pc:docMk/>
            <pc:sldMk cId="0" sldId="263"/>
            <ac:cxnSpMk id="25" creationId="{4418FCD2-8448-4A81-8EB4-72250F7827B4}"/>
          </ac:cxnSpMkLst>
        </pc:cxnChg>
        <pc:cxnChg chg="add del">
          <ac:chgData name="Virginia" userId="bdc78b75-7fb9-4a4c-9ee7-8dfcb6591be2" providerId="ADAL" clId="{D78B718B-6864-45D1-8586-856329D15B1D}" dt="2023-10-13T21:20:54.474" v="11284" actId="26606"/>
          <ac:cxnSpMkLst>
            <pc:docMk/>
            <pc:sldMk cId="0" sldId="263"/>
            <ac:cxnSpMk id="27" creationId="{06DA680F-F6AC-453E-A8BF-C5BDED2851DE}"/>
          </ac:cxnSpMkLst>
        </pc:cxnChg>
        <pc:cxnChg chg="add del">
          <ac:chgData name="Virginia" userId="bdc78b75-7fb9-4a4c-9ee7-8dfcb6591be2" providerId="ADAL" clId="{D78B718B-6864-45D1-8586-856329D15B1D}" dt="2023-10-13T21:20:59.515" v="11286" actId="26606"/>
          <ac:cxnSpMkLst>
            <pc:docMk/>
            <pc:sldMk cId="0" sldId="263"/>
            <ac:cxnSpMk id="32" creationId="{4418FCD2-8448-4A81-8EB4-72250F7827B4}"/>
          </ac:cxnSpMkLst>
        </pc:cxnChg>
      </pc:sldChg>
      <pc:sldChg chg="addSp delSp modSp mod setBg">
        <pc:chgData name="Virginia" userId="bdc78b75-7fb9-4a4c-9ee7-8dfcb6591be2" providerId="ADAL" clId="{D78B718B-6864-45D1-8586-856329D15B1D}" dt="2023-10-22T20:21:05.881" v="12452" actId="208"/>
        <pc:sldMkLst>
          <pc:docMk/>
          <pc:sldMk cId="0" sldId="264"/>
        </pc:sldMkLst>
        <pc:spChg chg="mod">
          <ac:chgData name="Virginia" userId="bdc78b75-7fb9-4a4c-9ee7-8dfcb6591be2" providerId="ADAL" clId="{D78B718B-6864-45D1-8586-856329D15B1D}" dt="2023-10-22T20:12:03.227" v="12389" actId="207"/>
          <ac:spMkLst>
            <pc:docMk/>
            <pc:sldMk cId="0" sldId="264"/>
            <ac:spMk id="2" creationId="{00000000-0000-0000-0000-000000000000}"/>
          </ac:spMkLst>
        </pc:spChg>
        <pc:spChg chg="mod">
          <ac:chgData name="Virginia" userId="bdc78b75-7fb9-4a4c-9ee7-8dfcb6591be2" providerId="ADAL" clId="{D78B718B-6864-45D1-8586-856329D15B1D}" dt="2023-10-22T18:22:28.423" v="11996" actId="14100"/>
          <ac:spMkLst>
            <pc:docMk/>
            <pc:sldMk cId="0" sldId="264"/>
            <ac:spMk id="3" creationId="{00000000-0000-0000-0000-000000000000}"/>
          </ac:spMkLst>
        </pc:spChg>
        <pc:spChg chg="add">
          <ac:chgData name="Virginia" userId="bdc78b75-7fb9-4a4c-9ee7-8dfcb6591be2" providerId="ADAL" clId="{D78B718B-6864-45D1-8586-856329D15B1D}" dt="2023-10-13T21:21:52.704" v="11300" actId="26606"/>
          <ac:spMkLst>
            <pc:docMk/>
            <pc:sldMk cId="0" sldId="264"/>
            <ac:spMk id="1035" creationId="{36D16D1E-4205-49F5-BD2A-DA769947C104}"/>
          </ac:spMkLst>
        </pc:spChg>
        <pc:spChg chg="add">
          <ac:chgData name="Virginia" userId="bdc78b75-7fb9-4a4c-9ee7-8dfcb6591be2" providerId="ADAL" clId="{D78B718B-6864-45D1-8586-856329D15B1D}" dt="2023-10-13T21:21:52.704" v="11300" actId="26606"/>
          <ac:spMkLst>
            <pc:docMk/>
            <pc:sldMk cId="0" sldId="264"/>
            <ac:spMk id="1037" creationId="{012FD100-C039-4E03-B5E4-2EDFA7290AA6}"/>
          </ac:spMkLst>
        </pc:spChg>
        <pc:picChg chg="mod">
          <ac:chgData name="Virginia" userId="bdc78b75-7fb9-4a4c-9ee7-8dfcb6591be2" providerId="ADAL" clId="{D78B718B-6864-45D1-8586-856329D15B1D}" dt="2023-10-22T20:12:15.529" v="12390" actId="1076"/>
          <ac:picMkLst>
            <pc:docMk/>
            <pc:sldMk cId="0" sldId="264"/>
            <ac:picMk id="4" creationId="{00000000-0000-0000-0000-000000000000}"/>
          </ac:picMkLst>
        </pc:picChg>
        <pc:picChg chg="mod">
          <ac:chgData name="Virginia" userId="bdc78b75-7fb9-4a4c-9ee7-8dfcb6591be2" providerId="ADAL" clId="{D78B718B-6864-45D1-8586-856329D15B1D}" dt="2023-10-22T20:20:07.049" v="12429" actId="1076"/>
          <ac:picMkLst>
            <pc:docMk/>
            <pc:sldMk cId="0" sldId="264"/>
            <ac:picMk id="6" creationId="{99D91123-E39E-1194-9FCB-30DF09AA4D35}"/>
          </ac:picMkLst>
        </pc:picChg>
        <pc:picChg chg="mod">
          <ac:chgData name="Virginia" userId="bdc78b75-7fb9-4a4c-9ee7-8dfcb6591be2" providerId="ADAL" clId="{D78B718B-6864-45D1-8586-856329D15B1D}" dt="2023-10-22T20:20:05.105" v="12428" actId="1076"/>
          <ac:picMkLst>
            <pc:docMk/>
            <pc:sldMk cId="0" sldId="264"/>
            <ac:picMk id="7" creationId="{6FB70F26-F015-E444-FD24-806274771FF9}"/>
          </ac:picMkLst>
        </pc:picChg>
        <pc:picChg chg="mod">
          <ac:chgData name="Virginia" userId="bdc78b75-7fb9-4a4c-9ee7-8dfcb6591be2" providerId="ADAL" clId="{D78B718B-6864-45D1-8586-856329D15B1D}" dt="2023-10-22T20:20:52.982" v="12449" actId="1076"/>
          <ac:picMkLst>
            <pc:docMk/>
            <pc:sldMk cId="0" sldId="264"/>
            <ac:picMk id="8" creationId="{D326E0D2-1785-DC14-568B-B85D09DBD7FA}"/>
          </ac:picMkLst>
        </pc:picChg>
        <pc:picChg chg="add mod">
          <ac:chgData name="Virginia" userId="bdc78b75-7fb9-4a4c-9ee7-8dfcb6591be2" providerId="ADAL" clId="{D78B718B-6864-45D1-8586-856329D15B1D}" dt="2023-10-22T20:12:19.305" v="12391" actId="1076"/>
          <ac:picMkLst>
            <pc:docMk/>
            <pc:sldMk cId="0" sldId="264"/>
            <ac:picMk id="9" creationId="{475F69A9-5F88-1AD8-7CFB-7BFA946311AA}"/>
          </ac:picMkLst>
        </pc:picChg>
        <pc:picChg chg="mod">
          <ac:chgData name="Virginia" userId="bdc78b75-7fb9-4a4c-9ee7-8dfcb6591be2" providerId="ADAL" clId="{D78B718B-6864-45D1-8586-856329D15B1D}" dt="2023-10-22T20:14:22.588" v="12413" actId="1076"/>
          <ac:picMkLst>
            <pc:docMk/>
            <pc:sldMk cId="0" sldId="264"/>
            <ac:picMk id="10" creationId="{00000000-0000-0000-0000-000000000000}"/>
          </ac:picMkLst>
        </pc:picChg>
        <pc:picChg chg="del mod">
          <ac:chgData name="Virginia" userId="bdc78b75-7fb9-4a4c-9ee7-8dfcb6591be2" providerId="ADAL" clId="{D78B718B-6864-45D1-8586-856329D15B1D}" dt="2023-10-22T20:06:41.376" v="12362" actId="21"/>
          <ac:picMkLst>
            <pc:docMk/>
            <pc:sldMk cId="0" sldId="264"/>
            <ac:picMk id="11" creationId="{69B6C917-CCFB-259A-C3E5-FD6ABC09AD08}"/>
          </ac:picMkLst>
        </pc:picChg>
        <pc:picChg chg="mod">
          <ac:chgData name="Virginia" userId="bdc78b75-7fb9-4a4c-9ee7-8dfcb6591be2" providerId="ADAL" clId="{D78B718B-6864-45D1-8586-856329D15B1D}" dt="2023-10-22T20:20:36.369" v="12443" actId="1076"/>
          <ac:picMkLst>
            <pc:docMk/>
            <pc:sldMk cId="0" sldId="264"/>
            <ac:picMk id="13" creationId="{00000000-0000-0000-0000-000000000000}"/>
          </ac:picMkLst>
        </pc:picChg>
        <pc:picChg chg="mod">
          <ac:chgData name="Virginia" userId="bdc78b75-7fb9-4a4c-9ee7-8dfcb6591be2" providerId="ADAL" clId="{D78B718B-6864-45D1-8586-856329D15B1D}" dt="2023-10-22T20:14:20.704" v="12412" actId="1076"/>
          <ac:picMkLst>
            <pc:docMk/>
            <pc:sldMk cId="0" sldId="264"/>
            <ac:picMk id="14" creationId="{81ECC275-8549-6C80-3A40-56BCC7AA309A}"/>
          </ac:picMkLst>
        </pc:picChg>
        <pc:picChg chg="add mod">
          <ac:chgData name="Virginia" userId="bdc78b75-7fb9-4a4c-9ee7-8dfcb6591be2" providerId="ADAL" clId="{D78B718B-6864-45D1-8586-856329D15B1D}" dt="2023-10-22T20:13:21.736" v="12407" actId="1076"/>
          <ac:picMkLst>
            <pc:docMk/>
            <pc:sldMk cId="0" sldId="264"/>
            <ac:picMk id="15" creationId="{8B75D29D-387A-97B4-0281-3F6996625650}"/>
          </ac:picMkLst>
        </pc:picChg>
        <pc:picChg chg="add mod">
          <ac:chgData name="Virginia" userId="bdc78b75-7fb9-4a4c-9ee7-8dfcb6591be2" providerId="ADAL" clId="{D78B718B-6864-45D1-8586-856329D15B1D}" dt="2023-10-22T20:20:27.888" v="12439" actId="1076"/>
          <ac:picMkLst>
            <pc:docMk/>
            <pc:sldMk cId="0" sldId="264"/>
            <ac:picMk id="17" creationId="{4382A19A-D811-16ED-CBA1-4DF9C573259D}"/>
          </ac:picMkLst>
        </pc:picChg>
        <pc:picChg chg="add mod">
          <ac:chgData name="Virginia" userId="bdc78b75-7fb9-4a4c-9ee7-8dfcb6591be2" providerId="ADAL" clId="{D78B718B-6864-45D1-8586-856329D15B1D}" dt="2023-10-22T20:21:05.881" v="12452" actId="208"/>
          <ac:picMkLst>
            <pc:docMk/>
            <pc:sldMk cId="0" sldId="264"/>
            <ac:picMk id="19" creationId="{41B076E6-BE3B-507E-FF34-41B4CA18EEE6}"/>
          </ac:picMkLst>
        </pc:picChg>
        <pc:picChg chg="mod">
          <ac:chgData name="Virginia" userId="bdc78b75-7fb9-4a4c-9ee7-8dfcb6591be2" providerId="ADAL" clId="{D78B718B-6864-45D1-8586-856329D15B1D}" dt="2023-10-22T20:12:21.843" v="12392" actId="1076"/>
          <ac:picMkLst>
            <pc:docMk/>
            <pc:sldMk cId="0" sldId="264"/>
            <ac:picMk id="1030" creationId="{00000000-0000-0000-0000-000000000000}"/>
          </ac:picMkLst>
        </pc:picChg>
        <pc:cxnChg chg="add">
          <ac:chgData name="Virginia" userId="bdc78b75-7fb9-4a4c-9ee7-8dfcb6591be2" providerId="ADAL" clId="{D78B718B-6864-45D1-8586-856329D15B1D}" dt="2023-10-13T21:21:52.704" v="11300" actId="26606"/>
          <ac:cxnSpMkLst>
            <pc:docMk/>
            <pc:sldMk cId="0" sldId="264"/>
            <ac:cxnSpMk id="1039" creationId="{4418FCD2-8448-4A81-8EB4-72250F7827B4}"/>
          </ac:cxnSpMkLst>
        </pc:cxnChg>
      </pc:sldChg>
      <pc:sldChg chg="addSp delSp modSp mod setBg">
        <pc:chgData name="Virginia" userId="bdc78b75-7fb9-4a4c-9ee7-8dfcb6591be2" providerId="ADAL" clId="{D78B718B-6864-45D1-8586-856329D15B1D}" dt="2023-10-13T21:52:59.041" v="11815" actId="179"/>
        <pc:sldMkLst>
          <pc:docMk/>
          <pc:sldMk cId="0" sldId="271"/>
        </pc:sldMkLst>
        <pc:spChg chg="mod">
          <ac:chgData name="Virginia" userId="bdc78b75-7fb9-4a4c-9ee7-8dfcb6591be2" providerId="ADAL" clId="{D78B718B-6864-45D1-8586-856329D15B1D}" dt="2023-10-13T21:52:59.041" v="11815" actId="179"/>
          <ac:spMkLst>
            <pc:docMk/>
            <pc:sldMk cId="0" sldId="271"/>
            <ac:spMk id="2" creationId="{00000000-0000-0000-0000-000000000000}"/>
          </ac:spMkLst>
        </pc:spChg>
        <pc:spChg chg="add del mod">
          <ac:chgData name="Virginia" userId="bdc78b75-7fb9-4a4c-9ee7-8dfcb6591be2" providerId="ADAL" clId="{D78B718B-6864-45D1-8586-856329D15B1D}" dt="2023-10-13T18:57:57.894" v="10668" actId="21"/>
          <ac:spMkLst>
            <pc:docMk/>
            <pc:sldMk cId="0" sldId="271"/>
            <ac:spMk id="6" creationId="{A6CF42F5-632A-E783-EAEA-44CA8E05FB61}"/>
          </ac:spMkLst>
        </pc:spChg>
        <pc:spChg chg="add del">
          <ac:chgData name="Virginia" userId="bdc78b75-7fb9-4a4c-9ee7-8dfcb6591be2" providerId="ADAL" clId="{D78B718B-6864-45D1-8586-856329D15B1D}" dt="2023-10-13T21:52:10.624" v="11808" actId="26606"/>
          <ac:spMkLst>
            <pc:docMk/>
            <pc:sldMk cId="0" sldId="271"/>
            <ac:spMk id="6172" creationId="{3F87243A-F810-42AD-AA74-3FA38B1D8A8F}"/>
          </ac:spMkLst>
        </pc:spChg>
        <pc:spChg chg="add del">
          <ac:chgData name="Virginia" userId="bdc78b75-7fb9-4a4c-9ee7-8dfcb6591be2" providerId="ADAL" clId="{D78B718B-6864-45D1-8586-856329D15B1D}" dt="2023-10-13T21:52:10.624" v="11808" actId="26606"/>
          <ac:spMkLst>
            <pc:docMk/>
            <pc:sldMk cId="0" sldId="271"/>
            <ac:spMk id="6175" creationId="{E4710C0A-057C-4274-BA2D-001F1025E83E}"/>
          </ac:spMkLst>
        </pc:spChg>
        <pc:spChg chg="add del">
          <ac:chgData name="Virginia" userId="bdc78b75-7fb9-4a4c-9ee7-8dfcb6591be2" providerId="ADAL" clId="{D78B718B-6864-45D1-8586-856329D15B1D}" dt="2023-10-13T21:52:10.624" v="11808" actId="26606"/>
          <ac:spMkLst>
            <pc:docMk/>
            <pc:sldMk cId="0" sldId="271"/>
            <ac:spMk id="6188" creationId="{401AB748-B9E7-4AEC-AAB9-0EABDE63F84B}"/>
          </ac:spMkLst>
        </pc:spChg>
        <pc:spChg chg="add del">
          <ac:chgData name="Virginia" userId="bdc78b75-7fb9-4a4c-9ee7-8dfcb6591be2" providerId="ADAL" clId="{D78B718B-6864-45D1-8586-856329D15B1D}" dt="2023-10-13T21:52:10.624" v="11808" actId="26606"/>
          <ac:spMkLst>
            <pc:docMk/>
            <pc:sldMk cId="0" sldId="271"/>
            <ac:spMk id="6189" creationId="{E0954B38-9C23-4C8B-AC5D-0E80CEA3BD48}"/>
          </ac:spMkLst>
        </pc:spChg>
        <pc:spChg chg="add del">
          <ac:chgData name="Virginia" userId="bdc78b75-7fb9-4a4c-9ee7-8dfcb6591be2" providerId="ADAL" clId="{D78B718B-6864-45D1-8586-856329D15B1D}" dt="2023-10-13T21:52:10.624" v="11808" actId="26606"/>
          <ac:spMkLst>
            <pc:docMk/>
            <pc:sldMk cId="0" sldId="271"/>
            <ac:spMk id="6190" creationId="{791376A8-6B7C-49D5-B3B0-B1D81BC15C2C}"/>
          </ac:spMkLst>
        </pc:spChg>
        <pc:spChg chg="add del">
          <ac:chgData name="Virginia" userId="bdc78b75-7fb9-4a4c-9ee7-8dfcb6591be2" providerId="ADAL" clId="{D78B718B-6864-45D1-8586-856329D15B1D}" dt="2023-10-13T21:52:10.624" v="11808" actId="26606"/>
          <ac:spMkLst>
            <pc:docMk/>
            <pc:sldMk cId="0" sldId="271"/>
            <ac:spMk id="6193" creationId="{3B0D8F16-5F3B-465F-9D06-983E2E8267E5}"/>
          </ac:spMkLst>
        </pc:spChg>
        <pc:spChg chg="add del">
          <ac:chgData name="Virginia" userId="bdc78b75-7fb9-4a4c-9ee7-8dfcb6591be2" providerId="ADAL" clId="{D78B718B-6864-45D1-8586-856329D15B1D}" dt="2023-10-13T21:52:10.624" v="11808" actId="26606"/>
          <ac:spMkLst>
            <pc:docMk/>
            <pc:sldMk cId="0" sldId="271"/>
            <ac:spMk id="6195" creationId="{5DED356E-7923-4393-BAEA-0116D9D7635D}"/>
          </ac:spMkLst>
        </pc:spChg>
        <pc:spChg chg="add del">
          <ac:chgData name="Virginia" userId="bdc78b75-7fb9-4a4c-9ee7-8dfcb6591be2" providerId="ADAL" clId="{D78B718B-6864-45D1-8586-856329D15B1D}" dt="2023-10-13T21:52:32.532" v="11810" actId="26606"/>
          <ac:spMkLst>
            <pc:docMk/>
            <pc:sldMk cId="0" sldId="271"/>
            <ac:spMk id="6197" creationId="{19628DDF-65BF-4C8D-9FE0-D02158378720}"/>
          </ac:spMkLst>
        </pc:spChg>
        <pc:spChg chg="add del">
          <ac:chgData name="Virginia" userId="bdc78b75-7fb9-4a4c-9ee7-8dfcb6591be2" providerId="ADAL" clId="{D78B718B-6864-45D1-8586-856329D15B1D}" dt="2023-10-13T21:52:32.532" v="11810" actId="26606"/>
          <ac:spMkLst>
            <pc:docMk/>
            <pc:sldMk cId="0" sldId="271"/>
            <ac:spMk id="6199" creationId="{B116EFE6-AA29-4179-8372-BCE2CA97B331}"/>
          </ac:spMkLst>
        </pc:spChg>
        <pc:spChg chg="add del">
          <ac:chgData name="Virginia" userId="bdc78b75-7fb9-4a4c-9ee7-8dfcb6591be2" providerId="ADAL" clId="{D78B718B-6864-45D1-8586-856329D15B1D}" dt="2023-10-13T21:52:32.532" v="11810" actId="26606"/>
          <ac:spMkLst>
            <pc:docMk/>
            <pc:sldMk cId="0" sldId="271"/>
            <ac:spMk id="6216" creationId="{9A7CE97B-56DB-468B-A006-7496014401F9}"/>
          </ac:spMkLst>
        </pc:spChg>
        <pc:spChg chg="add del">
          <ac:chgData name="Virginia" userId="bdc78b75-7fb9-4a4c-9ee7-8dfcb6591be2" providerId="ADAL" clId="{D78B718B-6864-45D1-8586-856329D15B1D}" dt="2023-10-13T21:52:32.532" v="11810" actId="26606"/>
          <ac:spMkLst>
            <pc:docMk/>
            <pc:sldMk cId="0" sldId="271"/>
            <ac:spMk id="6223" creationId="{571093C2-1867-442A-857B-E469565FBEB3}"/>
          </ac:spMkLst>
        </pc:spChg>
        <pc:spChg chg="add del">
          <ac:chgData name="Virginia" userId="bdc78b75-7fb9-4a4c-9ee7-8dfcb6591be2" providerId="ADAL" clId="{D78B718B-6864-45D1-8586-856329D15B1D}" dt="2023-10-13T21:52:32.532" v="11810" actId="26606"/>
          <ac:spMkLst>
            <pc:docMk/>
            <pc:sldMk cId="0" sldId="271"/>
            <ac:spMk id="6229" creationId="{8BB16461-D3DF-4836-B20B-4E94CAD2075C}"/>
          </ac:spMkLst>
        </pc:spChg>
        <pc:spChg chg="add">
          <ac:chgData name="Virginia" userId="bdc78b75-7fb9-4a4c-9ee7-8dfcb6591be2" providerId="ADAL" clId="{D78B718B-6864-45D1-8586-856329D15B1D}" dt="2023-10-13T21:52:32.547" v="11811" actId="26606"/>
          <ac:spMkLst>
            <pc:docMk/>
            <pc:sldMk cId="0" sldId="271"/>
            <ac:spMk id="6231" creationId="{3F87243A-F810-42AD-AA74-3FA38B1D8A8F}"/>
          </ac:spMkLst>
        </pc:spChg>
        <pc:spChg chg="add">
          <ac:chgData name="Virginia" userId="bdc78b75-7fb9-4a4c-9ee7-8dfcb6591be2" providerId="ADAL" clId="{D78B718B-6864-45D1-8586-856329D15B1D}" dt="2023-10-13T21:52:32.547" v="11811" actId="26606"/>
          <ac:spMkLst>
            <pc:docMk/>
            <pc:sldMk cId="0" sldId="271"/>
            <ac:spMk id="6238" creationId="{E4710C0A-057C-4274-BA2D-001F1025E83E}"/>
          </ac:spMkLst>
        </pc:spChg>
        <pc:spChg chg="add">
          <ac:chgData name="Virginia" userId="bdc78b75-7fb9-4a4c-9ee7-8dfcb6591be2" providerId="ADAL" clId="{D78B718B-6864-45D1-8586-856329D15B1D}" dt="2023-10-13T21:52:32.547" v="11811" actId="26606"/>
          <ac:spMkLst>
            <pc:docMk/>
            <pc:sldMk cId="0" sldId="271"/>
            <ac:spMk id="6246" creationId="{401AB748-B9E7-4AEC-AAB9-0EABDE63F84B}"/>
          </ac:spMkLst>
        </pc:spChg>
        <pc:spChg chg="add">
          <ac:chgData name="Virginia" userId="bdc78b75-7fb9-4a4c-9ee7-8dfcb6591be2" providerId="ADAL" clId="{D78B718B-6864-45D1-8586-856329D15B1D}" dt="2023-10-13T21:52:32.547" v="11811" actId="26606"/>
          <ac:spMkLst>
            <pc:docMk/>
            <pc:sldMk cId="0" sldId="271"/>
            <ac:spMk id="6247" creationId="{E0954B38-9C23-4C8B-AC5D-0E80CEA3BD48}"/>
          </ac:spMkLst>
        </pc:spChg>
        <pc:spChg chg="add">
          <ac:chgData name="Virginia" userId="bdc78b75-7fb9-4a4c-9ee7-8dfcb6591be2" providerId="ADAL" clId="{D78B718B-6864-45D1-8586-856329D15B1D}" dt="2023-10-13T21:52:32.547" v="11811" actId="26606"/>
          <ac:spMkLst>
            <pc:docMk/>
            <pc:sldMk cId="0" sldId="271"/>
            <ac:spMk id="6248" creationId="{791376A8-6B7C-49D5-B3B0-B1D81BC15C2C}"/>
          </ac:spMkLst>
        </pc:spChg>
        <pc:spChg chg="add">
          <ac:chgData name="Virginia" userId="bdc78b75-7fb9-4a4c-9ee7-8dfcb6591be2" providerId="ADAL" clId="{D78B718B-6864-45D1-8586-856329D15B1D}" dt="2023-10-13T21:52:32.547" v="11811" actId="26606"/>
          <ac:spMkLst>
            <pc:docMk/>
            <pc:sldMk cId="0" sldId="271"/>
            <ac:spMk id="6250" creationId="{3B0D8F16-5F3B-465F-9D06-983E2E8267E5}"/>
          </ac:spMkLst>
        </pc:spChg>
        <pc:spChg chg="add">
          <ac:chgData name="Virginia" userId="bdc78b75-7fb9-4a4c-9ee7-8dfcb6591be2" providerId="ADAL" clId="{D78B718B-6864-45D1-8586-856329D15B1D}" dt="2023-10-13T21:52:32.547" v="11811" actId="26606"/>
          <ac:spMkLst>
            <pc:docMk/>
            <pc:sldMk cId="0" sldId="271"/>
            <ac:spMk id="6251" creationId="{5DED356E-7923-4393-BAEA-0116D9D7635D}"/>
          </ac:spMkLst>
        </pc:spChg>
        <pc:picChg chg="mod">
          <ac:chgData name="Virginia" userId="bdc78b75-7fb9-4a4c-9ee7-8dfcb6591be2" providerId="ADAL" clId="{D78B718B-6864-45D1-8586-856329D15B1D}" dt="2023-10-13T21:52:32.547" v="11811" actId="26606"/>
          <ac:picMkLst>
            <pc:docMk/>
            <pc:sldMk cId="0" sldId="271"/>
            <ac:picMk id="4" creationId="{A1336045-CEEB-1B2D-D5BE-F4E5CD95FB84}"/>
          </ac:picMkLst>
        </pc:picChg>
        <pc:picChg chg="del mod">
          <ac:chgData name="Virginia" userId="bdc78b75-7fb9-4a4c-9ee7-8dfcb6591be2" providerId="ADAL" clId="{D78B718B-6864-45D1-8586-856329D15B1D}" dt="2023-10-13T18:57:41.428" v="10663" actId="21"/>
          <ac:picMkLst>
            <pc:docMk/>
            <pc:sldMk cId="0" sldId="271"/>
            <ac:picMk id="5" creationId="{00000000-0000-0000-0000-000000000000}"/>
          </ac:picMkLst>
        </pc:picChg>
        <pc:picChg chg="mod ord">
          <ac:chgData name="Virginia" userId="bdc78b75-7fb9-4a4c-9ee7-8dfcb6591be2" providerId="ADAL" clId="{D78B718B-6864-45D1-8586-856329D15B1D}" dt="2023-10-13T21:52:32.547" v="11811" actId="26606"/>
          <ac:picMkLst>
            <pc:docMk/>
            <pc:sldMk cId="0" sldId="271"/>
            <ac:picMk id="7" creationId="{143D4304-111D-608C-3081-05BF93A65327}"/>
          </ac:picMkLst>
        </pc:picChg>
        <pc:picChg chg="mod">
          <ac:chgData name="Virginia" userId="bdc78b75-7fb9-4a4c-9ee7-8dfcb6591be2" providerId="ADAL" clId="{D78B718B-6864-45D1-8586-856329D15B1D}" dt="2023-10-13T21:52:32.547" v="11811" actId="26606"/>
          <ac:picMkLst>
            <pc:docMk/>
            <pc:sldMk cId="0" sldId="271"/>
            <ac:picMk id="6145" creationId="{00000000-0000-0000-0000-000000000000}"/>
          </ac:picMkLst>
        </pc:picChg>
        <pc:cxnChg chg="add del">
          <ac:chgData name="Virginia" userId="bdc78b75-7fb9-4a4c-9ee7-8dfcb6591be2" providerId="ADAL" clId="{D78B718B-6864-45D1-8586-856329D15B1D}" dt="2023-10-13T21:52:10.624" v="11808" actId="26606"/>
          <ac:cxnSpMkLst>
            <pc:docMk/>
            <pc:sldMk cId="0" sldId="271"/>
            <ac:cxnSpMk id="6185" creationId="{BEFAE2A0-B30D-40C7-BB2F-AE3D6D5D001F}"/>
          </ac:cxnSpMkLst>
        </pc:cxnChg>
        <pc:cxnChg chg="add del">
          <ac:chgData name="Virginia" userId="bdc78b75-7fb9-4a4c-9ee7-8dfcb6591be2" providerId="ADAL" clId="{D78B718B-6864-45D1-8586-856329D15B1D}" dt="2023-10-13T21:52:10.624" v="11808" actId="26606"/>
          <ac:cxnSpMkLst>
            <pc:docMk/>
            <pc:sldMk cId="0" sldId="271"/>
            <ac:cxnSpMk id="6191" creationId="{73A16B78-E8EF-4C99-BDA5-80142980AE93}"/>
          </ac:cxnSpMkLst>
        </pc:cxnChg>
        <pc:cxnChg chg="add del">
          <ac:chgData name="Virginia" userId="bdc78b75-7fb9-4a4c-9ee7-8dfcb6591be2" providerId="ADAL" clId="{D78B718B-6864-45D1-8586-856329D15B1D}" dt="2023-10-13T21:52:32.532" v="11810" actId="26606"/>
          <ac:cxnSpMkLst>
            <pc:docMk/>
            <pc:sldMk cId="0" sldId="271"/>
            <ac:cxnSpMk id="6210" creationId="{F4BDD6CA-80C0-4861-B6B6-E3B928D629C8}"/>
          </ac:cxnSpMkLst>
        </pc:cxnChg>
        <pc:cxnChg chg="add">
          <ac:chgData name="Virginia" userId="bdc78b75-7fb9-4a4c-9ee7-8dfcb6591be2" providerId="ADAL" clId="{D78B718B-6864-45D1-8586-856329D15B1D}" dt="2023-10-13T21:52:32.547" v="11811" actId="26606"/>
          <ac:cxnSpMkLst>
            <pc:docMk/>
            <pc:sldMk cId="0" sldId="271"/>
            <ac:cxnSpMk id="6243" creationId="{BEFAE2A0-B30D-40C7-BB2F-AE3D6D5D001F}"/>
          </ac:cxnSpMkLst>
        </pc:cxnChg>
        <pc:cxnChg chg="add">
          <ac:chgData name="Virginia" userId="bdc78b75-7fb9-4a4c-9ee7-8dfcb6591be2" providerId="ADAL" clId="{D78B718B-6864-45D1-8586-856329D15B1D}" dt="2023-10-13T21:52:32.547" v="11811" actId="26606"/>
          <ac:cxnSpMkLst>
            <pc:docMk/>
            <pc:sldMk cId="0" sldId="271"/>
            <ac:cxnSpMk id="6249" creationId="{73A16B78-E8EF-4C99-BDA5-80142980AE93}"/>
          </ac:cxnSpMkLst>
        </pc:cxnChg>
      </pc:sldChg>
      <pc:sldChg chg="modSp mod">
        <pc:chgData name="Virginia" userId="bdc78b75-7fb9-4a4c-9ee7-8dfcb6591be2" providerId="ADAL" clId="{D78B718B-6864-45D1-8586-856329D15B1D}" dt="2023-10-13T19:17:46.557" v="10843" actId="207"/>
        <pc:sldMkLst>
          <pc:docMk/>
          <pc:sldMk cId="0" sldId="273"/>
        </pc:sldMkLst>
        <pc:spChg chg="mod">
          <ac:chgData name="Virginia" userId="bdc78b75-7fb9-4a4c-9ee7-8dfcb6591be2" providerId="ADAL" clId="{D78B718B-6864-45D1-8586-856329D15B1D}" dt="2023-10-13T19:15:43.231" v="10837" actId="1076"/>
          <ac:spMkLst>
            <pc:docMk/>
            <pc:sldMk cId="0" sldId="273"/>
            <ac:spMk id="4" creationId="{00000000-0000-0000-0000-000000000000}"/>
          </ac:spMkLst>
        </pc:spChg>
        <pc:spChg chg="mod">
          <ac:chgData name="Virginia" userId="bdc78b75-7fb9-4a4c-9ee7-8dfcb6591be2" providerId="ADAL" clId="{D78B718B-6864-45D1-8586-856329D15B1D}" dt="2023-10-13T19:15:38.068" v="10836" actId="207"/>
          <ac:spMkLst>
            <pc:docMk/>
            <pc:sldMk cId="0" sldId="273"/>
            <ac:spMk id="5" creationId="{00000000-0000-0000-0000-000000000000}"/>
          </ac:spMkLst>
        </pc:spChg>
        <pc:spChg chg="mod">
          <ac:chgData name="Virginia" userId="bdc78b75-7fb9-4a4c-9ee7-8dfcb6591be2" providerId="ADAL" clId="{D78B718B-6864-45D1-8586-856329D15B1D}" dt="2023-10-11T21:24:26.888" v="247" actId="255"/>
          <ac:spMkLst>
            <pc:docMk/>
            <pc:sldMk cId="0" sldId="273"/>
            <ac:spMk id="6" creationId="{00000000-0000-0000-0000-000000000000}"/>
          </ac:spMkLst>
        </pc:spChg>
        <pc:spChg chg="mod">
          <ac:chgData name="Virginia" userId="bdc78b75-7fb9-4a4c-9ee7-8dfcb6591be2" providerId="ADAL" clId="{D78B718B-6864-45D1-8586-856329D15B1D}" dt="2023-10-13T19:17:46.557" v="10843" actId="207"/>
          <ac:spMkLst>
            <pc:docMk/>
            <pc:sldMk cId="0" sldId="273"/>
            <ac:spMk id="7" creationId="{00000000-0000-0000-0000-000000000000}"/>
          </ac:spMkLst>
        </pc:spChg>
        <pc:spChg chg="mod">
          <ac:chgData name="Virginia" userId="bdc78b75-7fb9-4a4c-9ee7-8dfcb6591be2" providerId="ADAL" clId="{D78B718B-6864-45D1-8586-856329D15B1D}" dt="2023-10-13T19:17:22.361" v="10842" actId="207"/>
          <ac:spMkLst>
            <pc:docMk/>
            <pc:sldMk cId="0" sldId="273"/>
            <ac:spMk id="17" creationId="{00000000-0000-0000-0000-000000000000}"/>
          </ac:spMkLst>
        </pc:spChg>
        <pc:spChg chg="mod">
          <ac:chgData name="Virginia" userId="bdc78b75-7fb9-4a4c-9ee7-8dfcb6591be2" providerId="ADAL" clId="{D78B718B-6864-45D1-8586-856329D15B1D}" dt="2023-10-13T19:15:06.769" v="10835" actId="20577"/>
          <ac:spMkLst>
            <pc:docMk/>
            <pc:sldMk cId="0" sldId="273"/>
            <ac:spMk id="22" creationId="{00000000-0000-0000-0000-000000000000}"/>
          </ac:spMkLst>
        </pc:spChg>
        <pc:spChg chg="mod">
          <ac:chgData name="Virginia" userId="bdc78b75-7fb9-4a4c-9ee7-8dfcb6591be2" providerId="ADAL" clId="{D78B718B-6864-45D1-8586-856329D15B1D}" dt="2023-10-13T19:17:03.939" v="10841" actId="207"/>
          <ac:spMkLst>
            <pc:docMk/>
            <pc:sldMk cId="0" sldId="273"/>
            <ac:spMk id="29" creationId="{00000000-0000-0000-0000-000000000000}"/>
          </ac:spMkLst>
        </pc:spChg>
      </pc:sldChg>
      <pc:sldChg chg="addSp delSp modSp mod setBg">
        <pc:chgData name="Virginia" userId="bdc78b75-7fb9-4a4c-9ee7-8dfcb6591be2" providerId="ADAL" clId="{D78B718B-6864-45D1-8586-856329D15B1D}" dt="2023-10-22T19:55:48.209" v="12342" actId="14100"/>
        <pc:sldMkLst>
          <pc:docMk/>
          <pc:sldMk cId="0" sldId="277"/>
        </pc:sldMkLst>
        <pc:spChg chg="mod">
          <ac:chgData name="Virginia" userId="bdc78b75-7fb9-4a4c-9ee7-8dfcb6591be2" providerId="ADAL" clId="{D78B718B-6864-45D1-8586-856329D15B1D}" dt="2023-10-22T19:55:48.209" v="12342" actId="14100"/>
          <ac:spMkLst>
            <pc:docMk/>
            <pc:sldMk cId="0" sldId="277"/>
            <ac:spMk id="6" creationId="{00000000-0000-0000-0000-000000000000}"/>
          </ac:spMkLst>
        </pc:spChg>
        <pc:spChg chg="add del mod ord">
          <ac:chgData name="Virginia" userId="bdc78b75-7fb9-4a4c-9ee7-8dfcb6591be2" providerId="ADAL" clId="{D78B718B-6864-45D1-8586-856329D15B1D}" dt="2023-10-13T21:58:00.409" v="11860" actId="26606"/>
          <ac:spMkLst>
            <pc:docMk/>
            <pc:sldMk cId="0" sldId="277"/>
            <ac:spMk id="7" creationId="{00000000-0000-0000-0000-000000000000}"/>
          </ac:spMkLst>
        </pc:spChg>
        <pc:spChg chg="add del">
          <ac:chgData name="Virginia" userId="bdc78b75-7fb9-4a4c-9ee7-8dfcb6591be2" providerId="ADAL" clId="{D78B718B-6864-45D1-8586-856329D15B1D}" dt="2023-10-13T21:57:49.141" v="11853" actId="26606"/>
          <ac:spMkLst>
            <pc:docMk/>
            <pc:sldMk cId="0" sldId="277"/>
            <ac:spMk id="2048" creationId="{C0C2C24D-DBC6-4FC3-8BD4-31D3CC1A3DF9}"/>
          </ac:spMkLst>
        </pc:spChg>
        <pc:spChg chg="add del">
          <ac:chgData name="Virginia" userId="bdc78b75-7fb9-4a4c-9ee7-8dfcb6591be2" providerId="ADAL" clId="{D78B718B-6864-45D1-8586-856329D15B1D}" dt="2023-10-13T21:57:49.141" v="11853" actId="26606"/>
          <ac:spMkLst>
            <pc:docMk/>
            <pc:sldMk cId="0" sldId="277"/>
            <ac:spMk id="2049" creationId="{57B513E8-3CAA-4B4E-92DE-D3EA3E17B3B6}"/>
          </ac:spMkLst>
        </pc:spChg>
        <pc:spChg chg="add del">
          <ac:chgData name="Virginia" userId="bdc78b75-7fb9-4a4c-9ee7-8dfcb6591be2" providerId="ADAL" clId="{D78B718B-6864-45D1-8586-856329D15B1D}" dt="2023-10-13T21:57:33.107" v="11845" actId="26606"/>
          <ac:spMkLst>
            <pc:docMk/>
            <pc:sldMk cId="0" sldId="277"/>
            <ac:spMk id="4104" creationId="{796CD800-C8BF-41B5-983A-3B3D95FA99E5}"/>
          </ac:spMkLst>
        </pc:spChg>
        <pc:spChg chg="add del">
          <ac:chgData name="Virginia" userId="bdc78b75-7fb9-4a4c-9ee7-8dfcb6591be2" providerId="ADAL" clId="{D78B718B-6864-45D1-8586-856329D15B1D}" dt="2023-10-13T21:57:33.107" v="11845" actId="26606"/>
          <ac:spMkLst>
            <pc:docMk/>
            <pc:sldMk cId="0" sldId="277"/>
            <ac:spMk id="4106" creationId="{ED36A27B-61AE-4AA1-8BD6-7310E072D89D}"/>
          </ac:spMkLst>
        </pc:spChg>
        <pc:spChg chg="add del">
          <ac:chgData name="Virginia" userId="bdc78b75-7fb9-4a4c-9ee7-8dfcb6591be2" providerId="ADAL" clId="{D78B718B-6864-45D1-8586-856329D15B1D}" dt="2023-10-13T21:57:33.107" v="11845" actId="26606"/>
          <ac:spMkLst>
            <pc:docMk/>
            <pc:sldMk cId="0" sldId="277"/>
            <ac:spMk id="4110" creationId="{2EB56A1A-8685-45C8-A64C-D5045ACB42B0}"/>
          </ac:spMkLst>
        </pc:spChg>
        <pc:spChg chg="add del">
          <ac:chgData name="Virginia" userId="bdc78b75-7fb9-4a4c-9ee7-8dfcb6591be2" providerId="ADAL" clId="{D78B718B-6864-45D1-8586-856329D15B1D}" dt="2023-10-13T21:57:33.107" v="11845" actId="26606"/>
          <ac:spMkLst>
            <pc:docMk/>
            <pc:sldMk cId="0" sldId="277"/>
            <ac:spMk id="4112" creationId="{79DF55E6-8C71-4381-81E4-31D3EBC96DFC}"/>
          </ac:spMkLst>
        </pc:spChg>
        <pc:spChg chg="add del">
          <ac:chgData name="Virginia" userId="bdc78b75-7fb9-4a4c-9ee7-8dfcb6591be2" providerId="ADAL" clId="{D78B718B-6864-45D1-8586-856329D15B1D}" dt="2023-10-13T21:57:33.107" v="11845" actId="26606"/>
          <ac:spMkLst>
            <pc:docMk/>
            <pc:sldMk cId="0" sldId="277"/>
            <ac:spMk id="4116" creationId="{19DE44C1-A00E-40B3-B723-D1199BD4EB72}"/>
          </ac:spMkLst>
        </pc:spChg>
        <pc:spChg chg="add del">
          <ac:chgData name="Virginia" userId="bdc78b75-7fb9-4a4c-9ee7-8dfcb6591be2" providerId="ADAL" clId="{D78B718B-6864-45D1-8586-856329D15B1D}" dt="2023-10-13T21:57:33.107" v="11845" actId="26606"/>
          <ac:spMkLst>
            <pc:docMk/>
            <pc:sldMk cId="0" sldId="277"/>
            <ac:spMk id="4118" creationId="{5DD14EB9-7D82-468B-B45D-876BE90A5EAF}"/>
          </ac:spMkLst>
        </pc:spChg>
        <pc:spChg chg="add del">
          <ac:chgData name="Virginia" userId="bdc78b75-7fb9-4a4c-9ee7-8dfcb6591be2" providerId="ADAL" clId="{D78B718B-6864-45D1-8586-856329D15B1D}" dt="2023-10-13T21:57:33.107" v="11845" actId="26606"/>
          <ac:spMkLst>
            <pc:docMk/>
            <pc:sldMk cId="0" sldId="277"/>
            <ac:spMk id="4120" creationId="{88302865-9184-47F8-9D42-09980A3E5D1C}"/>
          </ac:spMkLst>
        </pc:spChg>
        <pc:spChg chg="add del">
          <ac:chgData name="Virginia" userId="bdc78b75-7fb9-4a4c-9ee7-8dfcb6591be2" providerId="ADAL" clId="{D78B718B-6864-45D1-8586-856329D15B1D}" dt="2023-10-13T21:57:35.947" v="11847" actId="26606"/>
          <ac:spMkLst>
            <pc:docMk/>
            <pc:sldMk cId="0" sldId="277"/>
            <ac:spMk id="4122" creationId="{00195BFA-FD31-4D6E-8E00-89ADD87C3485}"/>
          </ac:spMkLst>
        </pc:spChg>
        <pc:spChg chg="add del">
          <ac:chgData name="Virginia" userId="bdc78b75-7fb9-4a4c-9ee7-8dfcb6591be2" providerId="ADAL" clId="{D78B718B-6864-45D1-8586-856329D15B1D}" dt="2023-10-13T21:57:35.947" v="11847" actId="26606"/>
          <ac:spMkLst>
            <pc:docMk/>
            <pc:sldMk cId="0" sldId="277"/>
            <ac:spMk id="4123" creationId="{8E8A7B43-443B-4C99-A3C6-9CE7646B84C1}"/>
          </ac:spMkLst>
        </pc:spChg>
        <pc:spChg chg="add del">
          <ac:chgData name="Virginia" userId="bdc78b75-7fb9-4a4c-9ee7-8dfcb6591be2" providerId="ADAL" clId="{D78B718B-6864-45D1-8586-856329D15B1D}" dt="2023-10-13T21:57:35.947" v="11847" actId="26606"/>
          <ac:spMkLst>
            <pc:docMk/>
            <pc:sldMk cId="0" sldId="277"/>
            <ac:spMk id="4125" creationId="{08B6F245-60D7-4CD9-8BCF-CB69CAD7FA67}"/>
          </ac:spMkLst>
        </pc:spChg>
        <pc:spChg chg="add del">
          <ac:chgData name="Virginia" userId="bdc78b75-7fb9-4a4c-9ee7-8dfcb6591be2" providerId="ADAL" clId="{D78B718B-6864-45D1-8586-856329D15B1D}" dt="2023-10-13T21:57:35.947" v="11847" actId="26606"/>
          <ac:spMkLst>
            <pc:docMk/>
            <pc:sldMk cId="0" sldId="277"/>
            <ac:spMk id="4127" creationId="{D32D6460-DEC0-4034-A56D-F284EF3BEDE3}"/>
          </ac:spMkLst>
        </pc:spChg>
        <pc:spChg chg="add del">
          <ac:chgData name="Virginia" userId="bdc78b75-7fb9-4a4c-9ee7-8dfcb6591be2" providerId="ADAL" clId="{D78B718B-6864-45D1-8586-856329D15B1D}" dt="2023-10-13T21:57:35.947" v="11847" actId="26606"/>
          <ac:spMkLst>
            <pc:docMk/>
            <pc:sldMk cId="0" sldId="277"/>
            <ac:spMk id="4128" creationId="{61DFB0D9-DBCB-4A65-8146-03122D53AAC5}"/>
          </ac:spMkLst>
        </pc:spChg>
        <pc:spChg chg="add del">
          <ac:chgData name="Virginia" userId="bdc78b75-7fb9-4a4c-9ee7-8dfcb6591be2" providerId="ADAL" clId="{D78B718B-6864-45D1-8586-856329D15B1D}" dt="2023-10-13T21:57:39.214" v="11849" actId="26606"/>
          <ac:spMkLst>
            <pc:docMk/>
            <pc:sldMk cId="0" sldId="277"/>
            <ac:spMk id="4130" creationId="{841A8DFB-611A-4AAF-9195-84B09E4F7E31}"/>
          </ac:spMkLst>
        </pc:spChg>
        <pc:spChg chg="add del">
          <ac:chgData name="Virginia" userId="bdc78b75-7fb9-4a4c-9ee7-8dfcb6591be2" providerId="ADAL" clId="{D78B718B-6864-45D1-8586-856329D15B1D}" dt="2023-10-13T21:57:39.214" v="11849" actId="26606"/>
          <ac:spMkLst>
            <pc:docMk/>
            <pc:sldMk cId="0" sldId="277"/>
            <ac:spMk id="4131" creationId="{6A3951CE-6985-48B0-8C07-92C55A1A14E9}"/>
          </ac:spMkLst>
        </pc:spChg>
        <pc:spChg chg="add del">
          <ac:chgData name="Virginia" userId="bdc78b75-7fb9-4a4c-9ee7-8dfcb6591be2" providerId="ADAL" clId="{D78B718B-6864-45D1-8586-856329D15B1D}" dt="2023-10-13T21:57:39.214" v="11849" actId="26606"/>
          <ac:spMkLst>
            <pc:docMk/>
            <pc:sldMk cId="0" sldId="277"/>
            <ac:spMk id="4133" creationId="{EB46D928-20CF-4C1C-8208-DDCC72244586}"/>
          </ac:spMkLst>
        </pc:spChg>
        <pc:spChg chg="add del">
          <ac:chgData name="Virginia" userId="bdc78b75-7fb9-4a4c-9ee7-8dfcb6591be2" providerId="ADAL" clId="{D78B718B-6864-45D1-8586-856329D15B1D}" dt="2023-10-13T21:57:39.214" v="11849" actId="26606"/>
          <ac:spMkLst>
            <pc:docMk/>
            <pc:sldMk cId="0" sldId="277"/>
            <ac:spMk id="4134" creationId="{5C2DE013-7AB0-443B-97C3-22890570C3CC}"/>
          </ac:spMkLst>
        </pc:spChg>
        <pc:spChg chg="add del">
          <ac:chgData name="Virginia" userId="bdc78b75-7fb9-4a4c-9ee7-8dfcb6591be2" providerId="ADAL" clId="{D78B718B-6864-45D1-8586-856329D15B1D}" dt="2023-10-13T21:57:39.214" v="11849" actId="26606"/>
          <ac:spMkLst>
            <pc:docMk/>
            <pc:sldMk cId="0" sldId="277"/>
            <ac:spMk id="4135" creationId="{7E83AE91-F8F2-46F6-88F8-CAD52520EF0D}"/>
          </ac:spMkLst>
        </pc:spChg>
        <pc:spChg chg="add del">
          <ac:chgData name="Virginia" userId="bdc78b75-7fb9-4a4c-9ee7-8dfcb6591be2" providerId="ADAL" clId="{D78B718B-6864-45D1-8586-856329D15B1D}" dt="2023-10-13T21:57:39.214" v="11849" actId="26606"/>
          <ac:spMkLst>
            <pc:docMk/>
            <pc:sldMk cId="0" sldId="277"/>
            <ac:spMk id="4136" creationId="{EE9DCA04-0209-4A89-9CA1-8C95D074EC90}"/>
          </ac:spMkLst>
        </pc:spChg>
        <pc:spChg chg="add del">
          <ac:chgData name="Virginia" userId="bdc78b75-7fb9-4a4c-9ee7-8dfcb6591be2" providerId="ADAL" clId="{D78B718B-6864-45D1-8586-856329D15B1D}" dt="2023-10-13T21:57:41.990" v="11851" actId="26606"/>
          <ac:spMkLst>
            <pc:docMk/>
            <pc:sldMk cId="0" sldId="277"/>
            <ac:spMk id="4138" creationId="{841A8DFB-611A-4AAF-9195-84B09E4F7E31}"/>
          </ac:spMkLst>
        </pc:spChg>
        <pc:spChg chg="add del">
          <ac:chgData name="Virginia" userId="bdc78b75-7fb9-4a4c-9ee7-8dfcb6591be2" providerId="ADAL" clId="{D78B718B-6864-45D1-8586-856329D15B1D}" dt="2023-10-13T21:57:41.990" v="11851" actId="26606"/>
          <ac:spMkLst>
            <pc:docMk/>
            <pc:sldMk cId="0" sldId="277"/>
            <ac:spMk id="4139" creationId="{6A3951CE-6985-48B0-8C07-92C55A1A14E9}"/>
          </ac:spMkLst>
        </pc:spChg>
        <pc:spChg chg="add del">
          <ac:chgData name="Virginia" userId="bdc78b75-7fb9-4a4c-9ee7-8dfcb6591be2" providerId="ADAL" clId="{D78B718B-6864-45D1-8586-856329D15B1D}" dt="2023-10-13T21:57:41.990" v="11851" actId="26606"/>
          <ac:spMkLst>
            <pc:docMk/>
            <pc:sldMk cId="0" sldId="277"/>
            <ac:spMk id="4141" creationId="{BA8475A3-3952-408D-8E93-626076E6D360}"/>
          </ac:spMkLst>
        </pc:spChg>
        <pc:spChg chg="add del">
          <ac:chgData name="Virginia" userId="bdc78b75-7fb9-4a4c-9ee7-8dfcb6591be2" providerId="ADAL" clId="{D78B718B-6864-45D1-8586-856329D15B1D}" dt="2023-10-13T21:57:41.990" v="11851" actId="26606"/>
          <ac:spMkLst>
            <pc:docMk/>
            <pc:sldMk cId="0" sldId="277"/>
            <ac:spMk id="4142" creationId="{2D57056C-3580-48E4-9666-53A445F49042}"/>
          </ac:spMkLst>
        </pc:spChg>
        <pc:spChg chg="add del">
          <ac:chgData name="Virginia" userId="bdc78b75-7fb9-4a4c-9ee7-8dfcb6591be2" providerId="ADAL" clId="{D78B718B-6864-45D1-8586-856329D15B1D}" dt="2023-10-13T21:57:41.990" v="11851" actId="26606"/>
          <ac:spMkLst>
            <pc:docMk/>
            <pc:sldMk cId="0" sldId="277"/>
            <ac:spMk id="4143" creationId="{41C87A45-5863-4DAD-A1ED-9DD72EF1D020}"/>
          </ac:spMkLst>
        </pc:spChg>
        <pc:spChg chg="add del">
          <ac:chgData name="Virginia" userId="bdc78b75-7fb9-4a4c-9ee7-8dfcb6591be2" providerId="ADAL" clId="{D78B718B-6864-45D1-8586-856329D15B1D}" dt="2023-10-13T21:57:41.990" v="11851" actId="26606"/>
          <ac:spMkLst>
            <pc:docMk/>
            <pc:sldMk cId="0" sldId="277"/>
            <ac:spMk id="4144" creationId="{0480D754-2EAA-46BD-A784-B04FC0A6F95D}"/>
          </ac:spMkLst>
        </pc:spChg>
        <pc:spChg chg="add del">
          <ac:chgData name="Virginia" userId="bdc78b75-7fb9-4a4c-9ee7-8dfcb6591be2" providerId="ADAL" clId="{D78B718B-6864-45D1-8586-856329D15B1D}" dt="2023-10-13T21:57:41.990" v="11851" actId="26606"/>
          <ac:spMkLst>
            <pc:docMk/>
            <pc:sldMk cId="0" sldId="277"/>
            <ac:spMk id="4146" creationId="{14BF5C5C-12B0-46A7-8912-9751C89D4779}"/>
          </ac:spMkLst>
        </pc:spChg>
        <pc:spChg chg="add del">
          <ac:chgData name="Virginia" userId="bdc78b75-7fb9-4a4c-9ee7-8dfcb6591be2" providerId="ADAL" clId="{D78B718B-6864-45D1-8586-856329D15B1D}" dt="2023-10-13T21:57:41.990" v="11851" actId="26606"/>
          <ac:spMkLst>
            <pc:docMk/>
            <pc:sldMk cId="0" sldId="277"/>
            <ac:spMk id="4147" creationId="{0EF884FC-88CB-4669-9AA4-82CBE2BC033A}"/>
          </ac:spMkLst>
        </pc:spChg>
        <pc:spChg chg="add del">
          <ac:chgData name="Virginia" userId="bdc78b75-7fb9-4a4c-9ee7-8dfcb6591be2" providerId="ADAL" clId="{D78B718B-6864-45D1-8586-856329D15B1D}" dt="2023-10-13T21:57:41.990" v="11851" actId="26606"/>
          <ac:spMkLst>
            <pc:docMk/>
            <pc:sldMk cId="0" sldId="277"/>
            <ac:spMk id="4148" creationId="{1180F95C-403D-4961-9F97-F226C68788DA}"/>
          </ac:spMkLst>
        </pc:spChg>
        <pc:spChg chg="add del">
          <ac:chgData name="Virginia" userId="bdc78b75-7fb9-4a4c-9ee7-8dfcb6591be2" providerId="ADAL" clId="{D78B718B-6864-45D1-8586-856329D15B1D}" dt="2023-10-13T21:57:41.990" v="11851" actId="26606"/>
          <ac:spMkLst>
            <pc:docMk/>
            <pc:sldMk cId="0" sldId="277"/>
            <ac:spMk id="4149" creationId="{04DD3E41-33C2-4660-BB4C-BBCF07F65FCD}"/>
          </ac:spMkLst>
        </pc:spChg>
        <pc:spChg chg="add del">
          <ac:chgData name="Virginia" userId="bdc78b75-7fb9-4a4c-9ee7-8dfcb6591be2" providerId="ADAL" clId="{D78B718B-6864-45D1-8586-856329D15B1D}" dt="2023-10-13T21:57:49.141" v="11853" actId="26606"/>
          <ac:spMkLst>
            <pc:docMk/>
            <pc:sldMk cId="0" sldId="277"/>
            <ac:spMk id="4151" creationId="{841A8DFB-611A-4AAF-9195-84B09E4F7E31}"/>
          </ac:spMkLst>
        </pc:spChg>
        <pc:spChg chg="add del">
          <ac:chgData name="Virginia" userId="bdc78b75-7fb9-4a4c-9ee7-8dfcb6591be2" providerId="ADAL" clId="{D78B718B-6864-45D1-8586-856329D15B1D}" dt="2023-10-13T21:57:49.141" v="11853" actId="26606"/>
          <ac:spMkLst>
            <pc:docMk/>
            <pc:sldMk cId="0" sldId="277"/>
            <ac:spMk id="4152" creationId="{6A3951CE-6985-48B0-8C07-92C55A1A14E9}"/>
          </ac:spMkLst>
        </pc:spChg>
        <pc:spChg chg="add del">
          <ac:chgData name="Virginia" userId="bdc78b75-7fb9-4a4c-9ee7-8dfcb6591be2" providerId="ADAL" clId="{D78B718B-6864-45D1-8586-856329D15B1D}" dt="2023-10-13T21:57:49.141" v="11853" actId="26606"/>
          <ac:spMkLst>
            <pc:docMk/>
            <pc:sldMk cId="0" sldId="277"/>
            <ac:spMk id="4154" creationId="{0D3048CC-BFEE-499F-968D-9681FE25454C}"/>
          </ac:spMkLst>
        </pc:spChg>
        <pc:spChg chg="add del">
          <ac:chgData name="Virginia" userId="bdc78b75-7fb9-4a4c-9ee7-8dfcb6591be2" providerId="ADAL" clId="{D78B718B-6864-45D1-8586-856329D15B1D}" dt="2023-10-13T21:57:49.141" v="11853" actId="26606"/>
          <ac:spMkLst>
            <pc:docMk/>
            <pc:sldMk cId="0" sldId="277"/>
            <ac:spMk id="4155" creationId="{2AF095ED-34C6-4B6B-BF2F-B18C3C6CD2B7}"/>
          </ac:spMkLst>
        </pc:spChg>
        <pc:spChg chg="add del">
          <ac:chgData name="Virginia" userId="bdc78b75-7fb9-4a4c-9ee7-8dfcb6591be2" providerId="ADAL" clId="{D78B718B-6864-45D1-8586-856329D15B1D}" dt="2023-10-13T21:57:49.141" v="11853" actId="26606"/>
          <ac:spMkLst>
            <pc:docMk/>
            <pc:sldMk cId="0" sldId="277"/>
            <ac:spMk id="4156" creationId="{E80E2106-26D1-4CFC-9F58-A3D915C7A9D1}"/>
          </ac:spMkLst>
        </pc:spChg>
        <pc:spChg chg="add del">
          <ac:chgData name="Virginia" userId="bdc78b75-7fb9-4a4c-9ee7-8dfcb6591be2" providerId="ADAL" clId="{D78B718B-6864-45D1-8586-856329D15B1D}" dt="2023-10-13T21:57:49.141" v="11853" actId="26606"/>
          <ac:spMkLst>
            <pc:docMk/>
            <pc:sldMk cId="0" sldId="277"/>
            <ac:spMk id="4158" creationId="{82C98A42-D33B-4523-A0B2-4904C32B7090}"/>
          </ac:spMkLst>
        </pc:spChg>
        <pc:spChg chg="add del">
          <ac:chgData name="Virginia" userId="bdc78b75-7fb9-4a4c-9ee7-8dfcb6591be2" providerId="ADAL" clId="{D78B718B-6864-45D1-8586-856329D15B1D}" dt="2023-10-13T21:57:49.141" v="11853" actId="26606"/>
          <ac:spMkLst>
            <pc:docMk/>
            <pc:sldMk cId="0" sldId="277"/>
            <ac:spMk id="4159" creationId="{B314DF03-4B84-4C63-9500-DC80BCA1BBFF}"/>
          </ac:spMkLst>
        </pc:spChg>
        <pc:spChg chg="add del">
          <ac:chgData name="Virginia" userId="bdc78b75-7fb9-4a4c-9ee7-8dfcb6591be2" providerId="ADAL" clId="{D78B718B-6864-45D1-8586-856329D15B1D}" dt="2023-10-13T21:57:53.236" v="11855" actId="26606"/>
          <ac:spMkLst>
            <pc:docMk/>
            <pc:sldMk cId="0" sldId="277"/>
            <ac:spMk id="4161" creationId="{00195BFA-FD31-4D6E-8E00-89ADD87C3485}"/>
          </ac:spMkLst>
        </pc:spChg>
        <pc:spChg chg="add del">
          <ac:chgData name="Virginia" userId="bdc78b75-7fb9-4a4c-9ee7-8dfcb6591be2" providerId="ADAL" clId="{D78B718B-6864-45D1-8586-856329D15B1D}" dt="2023-10-13T21:57:53.236" v="11855" actId="26606"/>
          <ac:spMkLst>
            <pc:docMk/>
            <pc:sldMk cId="0" sldId="277"/>
            <ac:spMk id="4162" creationId="{8E8A7B43-443B-4C99-A3C6-9CE7646B84C1}"/>
          </ac:spMkLst>
        </pc:spChg>
        <pc:spChg chg="add del">
          <ac:chgData name="Virginia" userId="bdc78b75-7fb9-4a4c-9ee7-8dfcb6591be2" providerId="ADAL" clId="{D78B718B-6864-45D1-8586-856329D15B1D}" dt="2023-10-13T21:57:53.236" v="11855" actId="26606"/>
          <ac:spMkLst>
            <pc:docMk/>
            <pc:sldMk cId="0" sldId="277"/>
            <ac:spMk id="4164" creationId="{232EC693-72FC-4397-8B14-FAB098F83854}"/>
          </ac:spMkLst>
        </pc:spChg>
        <pc:spChg chg="add del">
          <ac:chgData name="Virginia" userId="bdc78b75-7fb9-4a4c-9ee7-8dfcb6591be2" providerId="ADAL" clId="{D78B718B-6864-45D1-8586-856329D15B1D}" dt="2023-10-13T21:57:53.236" v="11855" actId="26606"/>
          <ac:spMkLst>
            <pc:docMk/>
            <pc:sldMk cId="0" sldId="277"/>
            <ac:spMk id="4166" creationId="{C09296F5-FBC6-4FFB-8A69-E23CFD938E30}"/>
          </ac:spMkLst>
        </pc:spChg>
        <pc:spChg chg="add del">
          <ac:chgData name="Virginia" userId="bdc78b75-7fb9-4a4c-9ee7-8dfcb6591be2" providerId="ADAL" clId="{D78B718B-6864-45D1-8586-856329D15B1D}" dt="2023-10-13T21:57:53.236" v="11855" actId="26606"/>
          <ac:spMkLst>
            <pc:docMk/>
            <pc:sldMk cId="0" sldId="277"/>
            <ac:spMk id="4167" creationId="{D96591D8-BD02-4516-AAA0-00C701F252B9}"/>
          </ac:spMkLst>
        </pc:spChg>
        <pc:spChg chg="add del">
          <ac:chgData name="Virginia" userId="bdc78b75-7fb9-4a4c-9ee7-8dfcb6591be2" providerId="ADAL" clId="{D78B718B-6864-45D1-8586-856329D15B1D}" dt="2023-10-13T21:57:53.236" v="11855" actId="26606"/>
          <ac:spMkLst>
            <pc:docMk/>
            <pc:sldMk cId="0" sldId="277"/>
            <ac:spMk id="4168" creationId="{A21C8808-B380-4C3D-A4EC-2C75D1E67B7B}"/>
          </ac:spMkLst>
        </pc:spChg>
        <pc:graphicFrameChg chg="add del">
          <ac:chgData name="Virginia" userId="bdc78b75-7fb9-4a4c-9ee7-8dfcb6591be2" providerId="ADAL" clId="{D78B718B-6864-45D1-8586-856329D15B1D}" dt="2023-10-13T21:57:57.504" v="11857" actId="26606"/>
          <ac:graphicFrameMkLst>
            <pc:docMk/>
            <pc:sldMk cId="0" sldId="277"/>
            <ac:graphicFrameMk id="4101" creationId="{95F0D838-128A-C3CF-88C9-605BC6524AD8}"/>
          </ac:graphicFrameMkLst>
        </pc:graphicFrameChg>
        <pc:graphicFrameChg chg="add del">
          <ac:chgData name="Virginia" userId="bdc78b75-7fb9-4a4c-9ee7-8dfcb6591be2" providerId="ADAL" clId="{D78B718B-6864-45D1-8586-856329D15B1D}" dt="2023-10-13T21:58:00.392" v="11859" actId="26606"/>
          <ac:graphicFrameMkLst>
            <pc:docMk/>
            <pc:sldMk cId="0" sldId="277"/>
            <ac:graphicFrameMk id="4103" creationId="{FDED186A-65B7-8817-7157-DEB886CEF1D2}"/>
          </ac:graphicFrameMkLst>
        </pc:graphicFrameChg>
        <pc:graphicFrameChg chg="add mod">
          <ac:chgData name="Virginia" userId="bdc78b75-7fb9-4a4c-9ee7-8dfcb6591be2" providerId="ADAL" clId="{D78B718B-6864-45D1-8586-856329D15B1D}" dt="2023-10-22T19:54:55.280" v="12334" actId="207"/>
          <ac:graphicFrameMkLst>
            <pc:docMk/>
            <pc:sldMk cId="0" sldId="277"/>
            <ac:graphicFrameMk id="4105" creationId="{841118B7-AEBD-1C25-0C04-59E0F49DEE19}"/>
          </ac:graphicFrameMkLst>
        </pc:graphicFrameChg>
        <pc:picChg chg="mod">
          <ac:chgData name="Virginia" userId="bdc78b75-7fb9-4a4c-9ee7-8dfcb6591be2" providerId="ADAL" clId="{D78B718B-6864-45D1-8586-856329D15B1D}" dt="2023-10-22T19:55:06.011" v="12336" actId="1076"/>
          <ac:picMkLst>
            <pc:docMk/>
            <pc:sldMk cId="0" sldId="277"/>
            <ac:picMk id="8" creationId="{BAB852DC-898F-3A05-093E-3E8278641E3C}"/>
          </ac:picMkLst>
        </pc:picChg>
        <pc:picChg chg="mod ord">
          <ac:chgData name="Virginia" userId="bdc78b75-7fb9-4a4c-9ee7-8dfcb6591be2" providerId="ADAL" clId="{D78B718B-6864-45D1-8586-856329D15B1D}" dt="2023-10-13T21:58:27.444" v="11868" actId="1076"/>
          <ac:picMkLst>
            <pc:docMk/>
            <pc:sldMk cId="0" sldId="277"/>
            <ac:picMk id="10" creationId="{81882671-251E-3168-F192-2E4502DBA195}"/>
          </ac:picMkLst>
        </pc:picChg>
        <pc:picChg chg="mod ord">
          <ac:chgData name="Virginia" userId="bdc78b75-7fb9-4a4c-9ee7-8dfcb6591be2" providerId="ADAL" clId="{D78B718B-6864-45D1-8586-856329D15B1D}" dt="2023-10-22T19:55:11.284" v="12337" actId="1076"/>
          <ac:picMkLst>
            <pc:docMk/>
            <pc:sldMk cId="0" sldId="277"/>
            <ac:picMk id="2050" creationId="{00000000-0000-0000-0000-000000000000}"/>
          </ac:picMkLst>
        </pc:picChg>
        <pc:picChg chg="mod ord">
          <ac:chgData name="Virginia" userId="bdc78b75-7fb9-4a4c-9ee7-8dfcb6591be2" providerId="ADAL" clId="{D78B718B-6864-45D1-8586-856329D15B1D}" dt="2023-10-22T19:55:27.020" v="12338" actId="208"/>
          <ac:picMkLst>
            <pc:docMk/>
            <pc:sldMk cId="0" sldId="277"/>
            <ac:picMk id="4099" creationId="{00000000-0000-0000-0000-000000000000}"/>
          </ac:picMkLst>
        </pc:picChg>
        <pc:cxnChg chg="add del">
          <ac:chgData name="Virginia" userId="bdc78b75-7fb9-4a4c-9ee7-8dfcb6591be2" providerId="ADAL" clId="{D78B718B-6864-45D1-8586-856329D15B1D}" dt="2023-10-13T21:57:33.107" v="11845" actId="26606"/>
          <ac:cxnSpMkLst>
            <pc:docMk/>
            <pc:sldMk cId="0" sldId="277"/>
            <ac:cxnSpMk id="4108" creationId="{511BC4C5-EB16-4C0B-83E6-96A39848CF19}"/>
          </ac:cxnSpMkLst>
        </pc:cxnChg>
        <pc:cxnChg chg="add del">
          <ac:chgData name="Virginia" userId="bdc78b75-7fb9-4a4c-9ee7-8dfcb6591be2" providerId="ADAL" clId="{D78B718B-6864-45D1-8586-856329D15B1D}" dt="2023-10-13T21:57:33.107" v="11845" actId="26606"/>
          <ac:cxnSpMkLst>
            <pc:docMk/>
            <pc:sldMk cId="0" sldId="277"/>
            <ac:cxnSpMk id="4114" creationId="{D6E0AD8B-255F-4090-B0E4-668B3F32FCDD}"/>
          </ac:cxnSpMkLst>
        </pc:cxnChg>
        <pc:cxnChg chg="add del">
          <ac:chgData name="Virginia" userId="bdc78b75-7fb9-4a4c-9ee7-8dfcb6591be2" providerId="ADAL" clId="{D78B718B-6864-45D1-8586-856329D15B1D}" dt="2023-10-13T21:57:35.947" v="11847" actId="26606"/>
          <ac:cxnSpMkLst>
            <pc:docMk/>
            <pc:sldMk cId="0" sldId="277"/>
            <ac:cxnSpMk id="4124" creationId="{7465263F-49B5-417F-9656-FB8062DB746B}"/>
          </ac:cxnSpMkLst>
        </pc:cxnChg>
        <pc:cxnChg chg="add del">
          <ac:chgData name="Virginia" userId="bdc78b75-7fb9-4a4c-9ee7-8dfcb6591be2" providerId="ADAL" clId="{D78B718B-6864-45D1-8586-856329D15B1D}" dt="2023-10-13T21:57:35.947" v="11847" actId="26606"/>
          <ac:cxnSpMkLst>
            <pc:docMk/>
            <pc:sldMk cId="0" sldId="277"/>
            <ac:cxnSpMk id="4126" creationId="{A3BEF99A-1C80-4DD9-8F86-B128CC29283D}"/>
          </ac:cxnSpMkLst>
        </pc:cxnChg>
        <pc:cxnChg chg="add del">
          <ac:chgData name="Virginia" userId="bdc78b75-7fb9-4a4c-9ee7-8dfcb6591be2" providerId="ADAL" clId="{D78B718B-6864-45D1-8586-856329D15B1D}" dt="2023-10-13T21:57:39.214" v="11849" actId="26606"/>
          <ac:cxnSpMkLst>
            <pc:docMk/>
            <pc:sldMk cId="0" sldId="277"/>
            <ac:cxnSpMk id="4132" creationId="{A97EF53E-8C19-478C-B271-F78844347C97}"/>
          </ac:cxnSpMkLst>
        </pc:cxnChg>
        <pc:cxnChg chg="add del">
          <ac:chgData name="Virginia" userId="bdc78b75-7fb9-4a4c-9ee7-8dfcb6591be2" providerId="ADAL" clId="{D78B718B-6864-45D1-8586-856329D15B1D}" dt="2023-10-13T21:57:41.990" v="11851" actId="26606"/>
          <ac:cxnSpMkLst>
            <pc:docMk/>
            <pc:sldMk cId="0" sldId="277"/>
            <ac:cxnSpMk id="4140" creationId="{A97EF53E-8C19-478C-B271-F78844347C97}"/>
          </ac:cxnSpMkLst>
        </pc:cxnChg>
        <pc:cxnChg chg="add del">
          <ac:chgData name="Virginia" userId="bdc78b75-7fb9-4a4c-9ee7-8dfcb6591be2" providerId="ADAL" clId="{D78B718B-6864-45D1-8586-856329D15B1D}" dt="2023-10-13T21:57:41.990" v="11851" actId="26606"/>
          <ac:cxnSpMkLst>
            <pc:docMk/>
            <pc:sldMk cId="0" sldId="277"/>
            <ac:cxnSpMk id="4145" creationId="{CF099F8D-E727-44BC-9275-1EC5736F04C7}"/>
          </ac:cxnSpMkLst>
        </pc:cxnChg>
        <pc:cxnChg chg="add del">
          <ac:chgData name="Virginia" userId="bdc78b75-7fb9-4a4c-9ee7-8dfcb6591be2" providerId="ADAL" clId="{D78B718B-6864-45D1-8586-856329D15B1D}" dt="2023-10-13T21:57:49.141" v="11853" actId="26606"/>
          <ac:cxnSpMkLst>
            <pc:docMk/>
            <pc:sldMk cId="0" sldId="277"/>
            <ac:cxnSpMk id="4153" creationId="{A97EF53E-8C19-478C-B271-F78844347C97}"/>
          </ac:cxnSpMkLst>
        </pc:cxnChg>
        <pc:cxnChg chg="add del">
          <ac:chgData name="Virginia" userId="bdc78b75-7fb9-4a4c-9ee7-8dfcb6591be2" providerId="ADAL" clId="{D78B718B-6864-45D1-8586-856329D15B1D}" dt="2023-10-13T21:57:49.141" v="11853" actId="26606"/>
          <ac:cxnSpMkLst>
            <pc:docMk/>
            <pc:sldMk cId="0" sldId="277"/>
            <ac:cxnSpMk id="4157" creationId="{9E02610F-7D0E-44AD-ADE2-F343EC06F793}"/>
          </ac:cxnSpMkLst>
        </pc:cxnChg>
        <pc:cxnChg chg="add del">
          <ac:chgData name="Virginia" userId="bdc78b75-7fb9-4a4c-9ee7-8dfcb6591be2" providerId="ADAL" clId="{D78B718B-6864-45D1-8586-856329D15B1D}" dt="2023-10-13T21:57:53.236" v="11855" actId="26606"/>
          <ac:cxnSpMkLst>
            <pc:docMk/>
            <pc:sldMk cId="0" sldId="277"/>
            <ac:cxnSpMk id="4163" creationId="{7465263F-49B5-417F-9656-FB8062DB746B}"/>
          </ac:cxnSpMkLst>
        </pc:cxnChg>
        <pc:cxnChg chg="add del">
          <ac:chgData name="Virginia" userId="bdc78b75-7fb9-4a4c-9ee7-8dfcb6591be2" providerId="ADAL" clId="{D78B718B-6864-45D1-8586-856329D15B1D}" dt="2023-10-13T21:57:53.236" v="11855" actId="26606"/>
          <ac:cxnSpMkLst>
            <pc:docMk/>
            <pc:sldMk cId="0" sldId="277"/>
            <ac:cxnSpMk id="4165" creationId="{5D677EF7-599A-42F9-916B-BCFCACD88C3E}"/>
          </ac:cxnSpMkLst>
        </pc:cxnChg>
      </pc:sldChg>
      <pc:sldChg chg="addSp delSp modSp mod setBg">
        <pc:chgData name="Virginia" userId="bdc78b75-7fb9-4a4c-9ee7-8dfcb6591be2" providerId="ADAL" clId="{D78B718B-6864-45D1-8586-856329D15B1D}" dt="2023-10-22T18:52:29.342" v="12065" actId="1076"/>
        <pc:sldMkLst>
          <pc:docMk/>
          <pc:sldMk cId="0" sldId="280"/>
        </pc:sldMkLst>
        <pc:spChg chg="mod">
          <ac:chgData name="Virginia" userId="bdc78b75-7fb9-4a4c-9ee7-8dfcb6591be2" providerId="ADAL" clId="{D78B718B-6864-45D1-8586-856329D15B1D}" dt="2023-10-22T18:48:20.383" v="12034" actId="1076"/>
          <ac:spMkLst>
            <pc:docMk/>
            <pc:sldMk cId="0" sldId="280"/>
            <ac:spMk id="2" creationId="{00000000-0000-0000-0000-000000000000}"/>
          </ac:spMkLst>
        </pc:spChg>
        <pc:spChg chg="mod">
          <ac:chgData name="Virginia" userId="bdc78b75-7fb9-4a4c-9ee7-8dfcb6591be2" providerId="ADAL" clId="{D78B718B-6864-45D1-8586-856329D15B1D}" dt="2023-10-22T18:49:19.385" v="12037" actId="207"/>
          <ac:spMkLst>
            <pc:docMk/>
            <pc:sldMk cId="0" sldId="280"/>
            <ac:spMk id="3" creationId="{00000000-0000-0000-0000-000000000000}"/>
          </ac:spMkLst>
        </pc:spChg>
        <pc:spChg chg="mod">
          <ac:chgData name="Virginia" userId="bdc78b75-7fb9-4a4c-9ee7-8dfcb6591be2" providerId="ADAL" clId="{D78B718B-6864-45D1-8586-856329D15B1D}" dt="2023-10-22T18:48:11.737" v="12031" actId="1076"/>
          <ac:spMkLst>
            <pc:docMk/>
            <pc:sldMk cId="0" sldId="280"/>
            <ac:spMk id="4" creationId="{00000000-0000-0000-0000-000000000000}"/>
          </ac:spMkLst>
        </pc:spChg>
        <pc:spChg chg="mod">
          <ac:chgData name="Virginia" userId="bdc78b75-7fb9-4a4c-9ee7-8dfcb6591be2" providerId="ADAL" clId="{D78B718B-6864-45D1-8586-856329D15B1D}" dt="2023-10-22T18:48:41.496" v="12035" actId="207"/>
          <ac:spMkLst>
            <pc:docMk/>
            <pc:sldMk cId="0" sldId="280"/>
            <ac:spMk id="5" creationId="{00000000-0000-0000-0000-000000000000}"/>
          </ac:spMkLst>
        </pc:spChg>
        <pc:spChg chg="mod">
          <ac:chgData name="Virginia" userId="bdc78b75-7fb9-4a4c-9ee7-8dfcb6591be2" providerId="ADAL" clId="{D78B718B-6864-45D1-8586-856329D15B1D}" dt="2023-10-22T18:49:10.299" v="12036" actId="207"/>
          <ac:spMkLst>
            <pc:docMk/>
            <pc:sldMk cId="0" sldId="280"/>
            <ac:spMk id="6" creationId="{00000000-0000-0000-0000-000000000000}"/>
          </ac:spMkLst>
        </pc:spChg>
        <pc:spChg chg="mod ord">
          <ac:chgData name="Virginia" userId="bdc78b75-7fb9-4a4c-9ee7-8dfcb6591be2" providerId="ADAL" clId="{D78B718B-6864-45D1-8586-856329D15B1D}" dt="2023-10-13T21:57:09.043" v="11843" actId="790"/>
          <ac:spMkLst>
            <pc:docMk/>
            <pc:sldMk cId="0" sldId="280"/>
            <ac:spMk id="7" creationId="{00000000-0000-0000-0000-000000000000}"/>
          </ac:spMkLst>
        </pc:spChg>
        <pc:spChg chg="mod">
          <ac:chgData name="Virginia" userId="bdc78b75-7fb9-4a4c-9ee7-8dfcb6591be2" providerId="ADAL" clId="{D78B718B-6864-45D1-8586-856329D15B1D}" dt="2023-10-22T18:52:15.027" v="12064" actId="14100"/>
          <ac:spMkLst>
            <pc:docMk/>
            <pc:sldMk cId="0" sldId="280"/>
            <ac:spMk id="8" creationId="{00000000-0000-0000-0000-000000000000}"/>
          </ac:spMkLst>
        </pc:spChg>
        <pc:spChg chg="mod">
          <ac:chgData name="Virginia" userId="bdc78b75-7fb9-4a4c-9ee7-8dfcb6591be2" providerId="ADAL" clId="{D78B718B-6864-45D1-8586-856329D15B1D}" dt="2023-10-22T18:51:09.073" v="12057" actId="14100"/>
          <ac:spMkLst>
            <pc:docMk/>
            <pc:sldMk cId="0" sldId="280"/>
            <ac:spMk id="9" creationId="{00000000-0000-0000-0000-000000000000}"/>
          </ac:spMkLst>
        </pc:spChg>
        <pc:spChg chg="mod">
          <ac:chgData name="Virginia" userId="bdc78b75-7fb9-4a4c-9ee7-8dfcb6591be2" providerId="ADAL" clId="{D78B718B-6864-45D1-8586-856329D15B1D}" dt="2023-10-22T18:52:29.342" v="12065" actId="1076"/>
          <ac:spMkLst>
            <pc:docMk/>
            <pc:sldMk cId="0" sldId="280"/>
            <ac:spMk id="10" creationId="{00000000-0000-0000-0000-000000000000}"/>
          </ac:spMkLst>
        </pc:spChg>
        <pc:spChg chg="mod">
          <ac:chgData name="Virginia" userId="bdc78b75-7fb9-4a4c-9ee7-8dfcb6591be2" providerId="ADAL" clId="{D78B718B-6864-45D1-8586-856329D15B1D}" dt="2023-10-22T18:51:50.573" v="12063" actId="255"/>
          <ac:spMkLst>
            <pc:docMk/>
            <pc:sldMk cId="0" sldId="280"/>
            <ac:spMk id="11" creationId="{00000000-0000-0000-0000-000000000000}"/>
          </ac:spMkLst>
        </pc:spChg>
        <pc:spChg chg="mod">
          <ac:chgData name="Virginia" userId="bdc78b75-7fb9-4a4c-9ee7-8dfcb6591be2" providerId="ADAL" clId="{D78B718B-6864-45D1-8586-856329D15B1D}" dt="2023-10-22T18:49:58.977" v="12044" actId="1076"/>
          <ac:spMkLst>
            <pc:docMk/>
            <pc:sldMk cId="0" sldId="280"/>
            <ac:spMk id="12" creationId="{00000000-0000-0000-0000-000000000000}"/>
          </ac:spMkLst>
        </pc:spChg>
        <pc:spChg chg="add del">
          <ac:chgData name="Virginia" userId="bdc78b75-7fb9-4a4c-9ee7-8dfcb6591be2" providerId="ADAL" clId="{D78B718B-6864-45D1-8586-856329D15B1D}" dt="2023-10-13T21:56:20.208" v="11834" actId="26606"/>
          <ac:spMkLst>
            <pc:docMk/>
            <pc:sldMk cId="0" sldId="280"/>
            <ac:spMk id="18" creationId="{36D16D1E-4205-49F5-BD2A-DA769947C104}"/>
          </ac:spMkLst>
        </pc:spChg>
        <pc:spChg chg="add del">
          <ac:chgData name="Virginia" userId="bdc78b75-7fb9-4a4c-9ee7-8dfcb6591be2" providerId="ADAL" clId="{D78B718B-6864-45D1-8586-856329D15B1D}" dt="2023-10-13T21:56:20.208" v="11834" actId="26606"/>
          <ac:spMkLst>
            <pc:docMk/>
            <pc:sldMk cId="0" sldId="280"/>
            <ac:spMk id="20" creationId="{012FD100-C039-4E03-B5E4-2EDFA7290AA6}"/>
          </ac:spMkLst>
        </pc:spChg>
        <pc:spChg chg="add del">
          <ac:chgData name="Virginia" userId="bdc78b75-7fb9-4a4c-9ee7-8dfcb6591be2" providerId="ADAL" clId="{D78B718B-6864-45D1-8586-856329D15B1D}" dt="2023-10-13T21:56:20.208" v="11834" actId="26606"/>
          <ac:spMkLst>
            <pc:docMk/>
            <pc:sldMk cId="0" sldId="280"/>
            <ac:spMk id="24" creationId="{F9E80720-23E6-4B89-B77E-04A7689F1BA8}"/>
          </ac:spMkLst>
        </pc:spChg>
        <pc:spChg chg="add del">
          <ac:chgData name="Virginia" userId="bdc78b75-7fb9-4a4c-9ee7-8dfcb6591be2" providerId="ADAL" clId="{D78B718B-6864-45D1-8586-856329D15B1D}" dt="2023-10-13T21:56:20.208" v="11834" actId="26606"/>
          <ac:spMkLst>
            <pc:docMk/>
            <pc:sldMk cId="0" sldId="280"/>
            <ac:spMk id="26" creationId="{CD1D3CA1-3EB6-41F3-A419-8424B56BE63A}"/>
          </ac:spMkLst>
        </pc:spChg>
        <pc:spChg chg="add del">
          <ac:chgData name="Virginia" userId="bdc78b75-7fb9-4a4c-9ee7-8dfcb6591be2" providerId="ADAL" clId="{D78B718B-6864-45D1-8586-856329D15B1D}" dt="2023-10-13T21:56:20.208" v="11834" actId="26606"/>
          <ac:spMkLst>
            <pc:docMk/>
            <pc:sldMk cId="0" sldId="280"/>
            <ac:spMk id="28" creationId="{4D87F7B2-AA36-4B58-BC2C-1BBA135E8B6B}"/>
          </ac:spMkLst>
        </pc:spChg>
        <pc:spChg chg="add del">
          <ac:chgData name="Virginia" userId="bdc78b75-7fb9-4a4c-9ee7-8dfcb6591be2" providerId="ADAL" clId="{D78B718B-6864-45D1-8586-856329D15B1D}" dt="2023-10-13T21:56:23.215" v="11836" actId="26606"/>
          <ac:spMkLst>
            <pc:docMk/>
            <pc:sldMk cId="0" sldId="280"/>
            <ac:spMk id="30" creationId="{36D16D1E-4205-49F5-BD2A-DA769947C104}"/>
          </ac:spMkLst>
        </pc:spChg>
        <pc:spChg chg="add del">
          <ac:chgData name="Virginia" userId="bdc78b75-7fb9-4a4c-9ee7-8dfcb6591be2" providerId="ADAL" clId="{D78B718B-6864-45D1-8586-856329D15B1D}" dt="2023-10-13T21:56:23.215" v="11836" actId="26606"/>
          <ac:spMkLst>
            <pc:docMk/>
            <pc:sldMk cId="0" sldId="280"/>
            <ac:spMk id="31" creationId="{012FD100-C039-4E03-B5E4-2EDFA7290AA6}"/>
          </ac:spMkLst>
        </pc:spChg>
        <pc:spChg chg="add">
          <ac:chgData name="Virginia" userId="bdc78b75-7fb9-4a4c-9ee7-8dfcb6591be2" providerId="ADAL" clId="{D78B718B-6864-45D1-8586-856329D15B1D}" dt="2023-10-13T21:56:23.239" v="11837" actId="26606"/>
          <ac:spMkLst>
            <pc:docMk/>
            <pc:sldMk cId="0" sldId="280"/>
            <ac:spMk id="34" creationId="{36D16D1E-4205-49F5-BD2A-DA769947C104}"/>
          </ac:spMkLst>
        </pc:spChg>
        <pc:spChg chg="add">
          <ac:chgData name="Virginia" userId="bdc78b75-7fb9-4a4c-9ee7-8dfcb6591be2" providerId="ADAL" clId="{D78B718B-6864-45D1-8586-856329D15B1D}" dt="2023-10-13T21:56:23.239" v="11837" actId="26606"/>
          <ac:spMkLst>
            <pc:docMk/>
            <pc:sldMk cId="0" sldId="280"/>
            <ac:spMk id="35" creationId="{012FD100-C039-4E03-B5E4-2EDFA7290AA6}"/>
          </ac:spMkLst>
        </pc:spChg>
        <pc:spChg chg="add">
          <ac:chgData name="Virginia" userId="bdc78b75-7fb9-4a4c-9ee7-8dfcb6591be2" providerId="ADAL" clId="{D78B718B-6864-45D1-8586-856329D15B1D}" dt="2023-10-13T21:56:23.239" v="11837" actId="26606"/>
          <ac:spMkLst>
            <pc:docMk/>
            <pc:sldMk cId="0" sldId="280"/>
            <ac:spMk id="37" creationId="{A6B16355-27FB-445B-B646-02AB73637459}"/>
          </ac:spMkLst>
        </pc:spChg>
        <pc:spChg chg="add">
          <ac:chgData name="Virginia" userId="bdc78b75-7fb9-4a4c-9ee7-8dfcb6591be2" providerId="ADAL" clId="{D78B718B-6864-45D1-8586-856329D15B1D}" dt="2023-10-13T21:56:23.239" v="11837" actId="26606"/>
          <ac:spMkLst>
            <pc:docMk/>
            <pc:sldMk cId="0" sldId="280"/>
            <ac:spMk id="39" creationId="{6B3BF2E5-C3AB-441F-A430-491119C56D26}"/>
          </ac:spMkLst>
        </pc:spChg>
        <pc:spChg chg="add">
          <ac:chgData name="Virginia" userId="bdc78b75-7fb9-4a4c-9ee7-8dfcb6591be2" providerId="ADAL" clId="{D78B718B-6864-45D1-8586-856329D15B1D}" dt="2023-10-13T21:56:23.239" v="11837" actId="26606"/>
          <ac:spMkLst>
            <pc:docMk/>
            <pc:sldMk cId="0" sldId="280"/>
            <ac:spMk id="40" creationId="{DD07C90B-B81A-473B-8919-CA924E61FFCF}"/>
          </ac:spMkLst>
        </pc:spChg>
        <pc:cxnChg chg="add del">
          <ac:chgData name="Virginia" userId="bdc78b75-7fb9-4a4c-9ee7-8dfcb6591be2" providerId="ADAL" clId="{D78B718B-6864-45D1-8586-856329D15B1D}" dt="2023-10-13T21:56:20.208" v="11834" actId="26606"/>
          <ac:cxnSpMkLst>
            <pc:docMk/>
            <pc:sldMk cId="0" sldId="280"/>
            <ac:cxnSpMk id="22" creationId="{4418FCD2-8448-4A81-8EB4-72250F7827B4}"/>
          </ac:cxnSpMkLst>
        </pc:cxnChg>
        <pc:cxnChg chg="add del">
          <ac:chgData name="Virginia" userId="bdc78b75-7fb9-4a4c-9ee7-8dfcb6591be2" providerId="ADAL" clId="{D78B718B-6864-45D1-8586-856329D15B1D}" dt="2023-10-13T21:56:23.215" v="11836" actId="26606"/>
          <ac:cxnSpMkLst>
            <pc:docMk/>
            <pc:sldMk cId="0" sldId="280"/>
            <ac:cxnSpMk id="32" creationId="{4418FCD2-8448-4A81-8EB4-72250F7827B4}"/>
          </ac:cxnSpMkLst>
        </pc:cxnChg>
        <pc:cxnChg chg="add">
          <ac:chgData name="Virginia" userId="bdc78b75-7fb9-4a4c-9ee7-8dfcb6591be2" providerId="ADAL" clId="{D78B718B-6864-45D1-8586-856329D15B1D}" dt="2023-10-13T21:56:23.239" v="11837" actId="26606"/>
          <ac:cxnSpMkLst>
            <pc:docMk/>
            <pc:sldMk cId="0" sldId="280"/>
            <ac:cxnSpMk id="36" creationId="{4418FCD2-8448-4A81-8EB4-72250F7827B4}"/>
          </ac:cxnSpMkLst>
        </pc:cxnChg>
        <pc:cxnChg chg="add">
          <ac:chgData name="Virginia" userId="bdc78b75-7fb9-4a4c-9ee7-8dfcb6591be2" providerId="ADAL" clId="{D78B718B-6864-45D1-8586-856329D15B1D}" dt="2023-10-13T21:56:23.239" v="11837" actId="26606"/>
          <ac:cxnSpMkLst>
            <pc:docMk/>
            <pc:sldMk cId="0" sldId="280"/>
            <ac:cxnSpMk id="38" creationId="{06DA680F-F6AC-453E-A8BF-C5BDED2851DE}"/>
          </ac:cxnSpMkLst>
        </pc:cxnChg>
      </pc:sldChg>
      <pc:sldChg chg="modSp mod">
        <pc:chgData name="Virginia" userId="bdc78b75-7fb9-4a4c-9ee7-8dfcb6591be2" providerId="ADAL" clId="{D78B718B-6864-45D1-8586-856329D15B1D}" dt="2023-10-22T19:51:25.439" v="12322" actId="14100"/>
        <pc:sldMkLst>
          <pc:docMk/>
          <pc:sldMk cId="0" sldId="281"/>
        </pc:sldMkLst>
        <pc:spChg chg="mod">
          <ac:chgData name="Virginia" userId="bdc78b75-7fb9-4a4c-9ee7-8dfcb6591be2" providerId="ADAL" clId="{D78B718B-6864-45D1-8586-856329D15B1D}" dt="2023-10-22T19:51:25.439" v="12322" actId="14100"/>
          <ac:spMkLst>
            <pc:docMk/>
            <pc:sldMk cId="0" sldId="281"/>
            <ac:spMk id="17" creationId="{8387B5BC-4227-5A9F-5039-65E3D72AFA21}"/>
          </ac:spMkLst>
        </pc:spChg>
        <pc:picChg chg="mod">
          <ac:chgData name="Virginia" userId="bdc78b75-7fb9-4a4c-9ee7-8dfcb6591be2" providerId="ADAL" clId="{D78B718B-6864-45D1-8586-856329D15B1D}" dt="2023-10-13T21:29:06.465" v="11392" actId="1076"/>
          <ac:picMkLst>
            <pc:docMk/>
            <pc:sldMk cId="0" sldId="281"/>
            <ac:picMk id="3" creationId="{5466F2B0-7392-418C-B2CE-ABD7E60E41EC}"/>
          </ac:picMkLst>
        </pc:picChg>
        <pc:picChg chg="mod">
          <ac:chgData name="Virginia" userId="bdc78b75-7fb9-4a4c-9ee7-8dfcb6591be2" providerId="ADAL" clId="{D78B718B-6864-45D1-8586-856329D15B1D}" dt="2023-10-13T21:29:08.738" v="11393" actId="1076"/>
          <ac:picMkLst>
            <pc:docMk/>
            <pc:sldMk cId="0" sldId="281"/>
            <ac:picMk id="4" creationId="{35DEE14F-88DF-EF50-3749-103679F6345C}"/>
          </ac:picMkLst>
        </pc:picChg>
        <pc:picChg chg="mod">
          <ac:chgData name="Virginia" userId="bdc78b75-7fb9-4a4c-9ee7-8dfcb6591be2" providerId="ADAL" clId="{D78B718B-6864-45D1-8586-856329D15B1D}" dt="2023-10-13T21:29:31.894" v="11402" actId="1076"/>
          <ac:picMkLst>
            <pc:docMk/>
            <pc:sldMk cId="0" sldId="281"/>
            <ac:picMk id="5" creationId="{0C72521E-9032-44AE-8028-1CD8B29A259D}"/>
          </ac:picMkLst>
        </pc:picChg>
        <pc:picChg chg="mod">
          <ac:chgData name="Virginia" userId="bdc78b75-7fb9-4a4c-9ee7-8dfcb6591be2" providerId="ADAL" clId="{D78B718B-6864-45D1-8586-856329D15B1D}" dt="2023-10-13T21:29:42.631" v="11407" actId="1076"/>
          <ac:picMkLst>
            <pc:docMk/>
            <pc:sldMk cId="0" sldId="281"/>
            <ac:picMk id="7" creationId="{B6A8AF33-C4B5-4A94-9907-D83B759C31AD}"/>
          </ac:picMkLst>
        </pc:picChg>
        <pc:picChg chg="mod">
          <ac:chgData name="Virginia" userId="bdc78b75-7fb9-4a4c-9ee7-8dfcb6591be2" providerId="ADAL" clId="{D78B718B-6864-45D1-8586-856329D15B1D}" dt="2023-10-13T21:29:30.462" v="11401" actId="1076"/>
          <ac:picMkLst>
            <pc:docMk/>
            <pc:sldMk cId="0" sldId="281"/>
            <ac:picMk id="8" creationId="{ADF57189-70E6-9921-1F3B-29C249D73316}"/>
          </ac:picMkLst>
        </pc:picChg>
        <pc:picChg chg="mod">
          <ac:chgData name="Virginia" userId="bdc78b75-7fb9-4a4c-9ee7-8dfcb6591be2" providerId="ADAL" clId="{D78B718B-6864-45D1-8586-856329D15B1D}" dt="2023-10-13T21:29:14.844" v="11395" actId="1076"/>
          <ac:picMkLst>
            <pc:docMk/>
            <pc:sldMk cId="0" sldId="281"/>
            <ac:picMk id="11" creationId="{D6A4E10B-8D55-E3FC-6BC0-24711A9BC811}"/>
          </ac:picMkLst>
        </pc:picChg>
        <pc:picChg chg="mod">
          <ac:chgData name="Virginia" userId="bdc78b75-7fb9-4a4c-9ee7-8dfcb6591be2" providerId="ADAL" clId="{D78B718B-6864-45D1-8586-856329D15B1D}" dt="2023-10-13T21:29:37.309" v="11405" actId="1076"/>
          <ac:picMkLst>
            <pc:docMk/>
            <pc:sldMk cId="0" sldId="281"/>
            <ac:picMk id="12" creationId="{01209B27-73E3-4A00-9CB8-92FFBA8A06BE}"/>
          </ac:picMkLst>
        </pc:picChg>
        <pc:picChg chg="mod">
          <ac:chgData name="Virginia" userId="bdc78b75-7fb9-4a4c-9ee7-8dfcb6591be2" providerId="ADAL" clId="{D78B718B-6864-45D1-8586-856329D15B1D}" dt="2023-10-13T21:29:12.114" v="11394" actId="1076"/>
          <ac:picMkLst>
            <pc:docMk/>
            <pc:sldMk cId="0" sldId="281"/>
            <ac:picMk id="15" creationId="{10F6A03D-1137-D0F3-A64C-54E19AA71964}"/>
          </ac:picMkLst>
        </pc:picChg>
        <pc:picChg chg="mod">
          <ac:chgData name="Virginia" userId="bdc78b75-7fb9-4a4c-9ee7-8dfcb6591be2" providerId="ADAL" clId="{D78B718B-6864-45D1-8586-856329D15B1D}" dt="2023-10-13T21:29:22.916" v="11397" actId="14100"/>
          <ac:picMkLst>
            <pc:docMk/>
            <pc:sldMk cId="0" sldId="281"/>
            <ac:picMk id="18" creationId="{768348FC-50B6-2F43-E598-108BDED6E49F}"/>
          </ac:picMkLst>
        </pc:picChg>
        <pc:picChg chg="mod">
          <ac:chgData name="Virginia" userId="bdc78b75-7fb9-4a4c-9ee7-8dfcb6591be2" providerId="ADAL" clId="{D78B718B-6864-45D1-8586-856329D15B1D}" dt="2023-10-13T21:29:27.429" v="11399" actId="1076"/>
          <ac:picMkLst>
            <pc:docMk/>
            <pc:sldMk cId="0" sldId="281"/>
            <ac:picMk id="20" creationId="{21BDA4DB-CFC4-0C4E-AC32-102A73076ED3}"/>
          </ac:picMkLst>
        </pc:picChg>
        <pc:picChg chg="mod">
          <ac:chgData name="Virginia" userId="bdc78b75-7fb9-4a4c-9ee7-8dfcb6591be2" providerId="ADAL" clId="{D78B718B-6864-45D1-8586-856329D15B1D}" dt="2023-10-13T21:29:34.404" v="11403" actId="1076"/>
          <ac:picMkLst>
            <pc:docMk/>
            <pc:sldMk cId="0" sldId="281"/>
            <ac:picMk id="1026" creationId="{00000000-0000-0000-0000-000000000000}"/>
          </ac:picMkLst>
        </pc:picChg>
        <pc:picChg chg="mod">
          <ac:chgData name="Virginia" userId="bdc78b75-7fb9-4a4c-9ee7-8dfcb6591be2" providerId="ADAL" clId="{D78B718B-6864-45D1-8586-856329D15B1D}" dt="2023-10-13T21:29:40.055" v="11406" actId="1076"/>
          <ac:picMkLst>
            <pc:docMk/>
            <pc:sldMk cId="0" sldId="281"/>
            <ac:picMk id="4098" creationId="{00000000-0000-0000-0000-000000000000}"/>
          </ac:picMkLst>
        </pc:picChg>
        <pc:picChg chg="mod">
          <ac:chgData name="Virginia" userId="bdc78b75-7fb9-4a4c-9ee7-8dfcb6591be2" providerId="ADAL" clId="{D78B718B-6864-45D1-8586-856329D15B1D}" dt="2023-10-13T21:29:28.884" v="11400" actId="1076"/>
          <ac:picMkLst>
            <pc:docMk/>
            <pc:sldMk cId="0" sldId="281"/>
            <ac:picMk id="4100" creationId="{00000000-0000-0000-0000-000000000000}"/>
          </ac:picMkLst>
        </pc:picChg>
        <pc:picChg chg="mod">
          <ac:chgData name="Virginia" userId="bdc78b75-7fb9-4a4c-9ee7-8dfcb6591be2" providerId="ADAL" clId="{D78B718B-6864-45D1-8586-856329D15B1D}" dt="2023-10-13T21:29:25.524" v="11398" actId="1076"/>
          <ac:picMkLst>
            <pc:docMk/>
            <pc:sldMk cId="0" sldId="281"/>
            <ac:picMk id="4110" creationId="{00000000-0000-0000-0000-000000000000}"/>
          </ac:picMkLst>
        </pc:picChg>
        <pc:picChg chg="mod">
          <ac:chgData name="Virginia" userId="bdc78b75-7fb9-4a4c-9ee7-8dfcb6591be2" providerId="ADAL" clId="{D78B718B-6864-45D1-8586-856329D15B1D}" dt="2023-10-13T21:29:35.982" v="11404" actId="1076"/>
          <ac:picMkLst>
            <pc:docMk/>
            <pc:sldMk cId="0" sldId="281"/>
            <ac:picMk id="4113" creationId="{00000000-0000-0000-0000-000000000000}"/>
          </ac:picMkLst>
        </pc:picChg>
      </pc:sldChg>
      <pc:sldChg chg="addSp delSp modSp mod setBg addAnim delAnim setClrOvrMap">
        <pc:chgData name="Virginia" userId="bdc78b75-7fb9-4a4c-9ee7-8dfcb6591be2" providerId="ADAL" clId="{D78B718B-6864-45D1-8586-856329D15B1D}" dt="2023-10-13T22:02:07.048" v="11927" actId="20577"/>
        <pc:sldMkLst>
          <pc:docMk/>
          <pc:sldMk cId="0" sldId="283"/>
        </pc:sldMkLst>
        <pc:spChg chg="mod ord">
          <ac:chgData name="Virginia" userId="bdc78b75-7fb9-4a4c-9ee7-8dfcb6591be2" providerId="ADAL" clId="{D78B718B-6864-45D1-8586-856329D15B1D}" dt="2023-10-13T22:02:07.048" v="11927" actId="20577"/>
          <ac:spMkLst>
            <pc:docMk/>
            <pc:sldMk cId="0" sldId="283"/>
            <ac:spMk id="2" creationId="{00000000-0000-0000-0000-000000000000}"/>
          </ac:spMkLst>
        </pc:spChg>
        <pc:spChg chg="add del">
          <ac:chgData name="Virginia" userId="bdc78b75-7fb9-4a4c-9ee7-8dfcb6591be2" providerId="ADAL" clId="{D78B718B-6864-45D1-8586-856329D15B1D}" dt="2023-10-13T22:00:01.511" v="11886" actId="26606"/>
          <ac:spMkLst>
            <pc:docMk/>
            <pc:sldMk cId="0" sldId="283"/>
            <ac:spMk id="5" creationId="{25C8D2C1-DA83-420D-9635-D52CE066B5DA}"/>
          </ac:spMkLst>
        </pc:spChg>
        <pc:spChg chg="add del">
          <ac:chgData name="Virginia" userId="bdc78b75-7fb9-4a4c-9ee7-8dfcb6591be2" providerId="ADAL" clId="{D78B718B-6864-45D1-8586-856329D15B1D}" dt="2023-10-13T22:00:01.511" v="11886" actId="26606"/>
          <ac:spMkLst>
            <pc:docMk/>
            <pc:sldMk cId="0" sldId="283"/>
            <ac:spMk id="10" creationId="{434F74C9-6A0B-409E-AD1C-45B58BE91BB8}"/>
          </ac:spMkLst>
        </pc:spChg>
        <pc:spChg chg="add del">
          <ac:chgData name="Virginia" userId="bdc78b75-7fb9-4a4c-9ee7-8dfcb6591be2" providerId="ADAL" clId="{D78B718B-6864-45D1-8586-856329D15B1D}" dt="2023-10-13T22:00:01.511" v="11886" actId="26606"/>
          <ac:spMkLst>
            <pc:docMk/>
            <pc:sldMk cId="0" sldId="283"/>
            <ac:spMk id="14" creationId="{BE268116-E2A7-4F98-8812-192B4975E49B}"/>
          </ac:spMkLst>
        </pc:spChg>
        <pc:spChg chg="add del">
          <ac:chgData name="Virginia" userId="bdc78b75-7fb9-4a4c-9ee7-8dfcb6591be2" providerId="ADAL" clId="{D78B718B-6864-45D1-8586-856329D15B1D}" dt="2023-10-13T22:00:01.511" v="11886" actId="26606"/>
          <ac:spMkLst>
            <pc:docMk/>
            <pc:sldMk cId="0" sldId="283"/>
            <ac:spMk id="18" creationId="{FBEFFA83-BC6D-4CD2-A2BA-98AD67423BF2}"/>
          </ac:spMkLst>
        </pc:spChg>
        <pc:spChg chg="add del">
          <ac:chgData name="Virginia" userId="bdc78b75-7fb9-4a4c-9ee7-8dfcb6591be2" providerId="ADAL" clId="{D78B718B-6864-45D1-8586-856329D15B1D}" dt="2023-10-13T22:00:01.511" v="11886" actId="26606"/>
          <ac:spMkLst>
            <pc:docMk/>
            <pc:sldMk cId="0" sldId="283"/>
            <ac:spMk id="20" creationId="{AB5696BF-D495-4CAC-AA8A-4EBFF2C32A55}"/>
          </ac:spMkLst>
        </pc:spChg>
        <pc:spChg chg="add del">
          <ac:chgData name="Virginia" userId="bdc78b75-7fb9-4a4c-9ee7-8dfcb6591be2" providerId="ADAL" clId="{D78B718B-6864-45D1-8586-856329D15B1D}" dt="2023-10-13T22:00:02.925" v="11889" actId="26606"/>
          <ac:spMkLst>
            <pc:docMk/>
            <pc:sldMk cId="0" sldId="283"/>
            <ac:spMk id="23" creationId="{25C8D2C1-DA83-420D-9635-D52CE066B5DA}"/>
          </ac:spMkLst>
        </pc:spChg>
        <pc:spChg chg="add del">
          <ac:chgData name="Virginia" userId="bdc78b75-7fb9-4a4c-9ee7-8dfcb6591be2" providerId="ADAL" clId="{D78B718B-6864-45D1-8586-856329D15B1D}" dt="2023-10-13T22:00:02.925" v="11889" actId="26606"/>
          <ac:spMkLst>
            <pc:docMk/>
            <pc:sldMk cId="0" sldId="283"/>
            <ac:spMk id="24" creationId="{434F74C9-6A0B-409E-AD1C-45B58BE91BB8}"/>
          </ac:spMkLst>
        </pc:spChg>
        <pc:spChg chg="add del">
          <ac:chgData name="Virginia" userId="bdc78b75-7fb9-4a4c-9ee7-8dfcb6591be2" providerId="ADAL" clId="{D78B718B-6864-45D1-8586-856329D15B1D}" dt="2023-10-13T22:00:02.925" v="11889" actId="26606"/>
          <ac:spMkLst>
            <pc:docMk/>
            <pc:sldMk cId="0" sldId="283"/>
            <ac:spMk id="26" creationId="{B76D919A-FC3E-4B4E-BAF0-ED6CFB8DC4AE}"/>
          </ac:spMkLst>
        </pc:spChg>
        <pc:spChg chg="add del">
          <ac:chgData name="Virginia" userId="bdc78b75-7fb9-4a4c-9ee7-8dfcb6591be2" providerId="ADAL" clId="{D78B718B-6864-45D1-8586-856329D15B1D}" dt="2023-10-13T22:00:02.925" v="11889" actId="26606"/>
          <ac:spMkLst>
            <pc:docMk/>
            <pc:sldMk cId="0" sldId="283"/>
            <ac:spMk id="27" creationId="{8F66ACBD-1C82-4782-AA7C-05504DD7DE77}"/>
          </ac:spMkLst>
        </pc:spChg>
        <pc:spChg chg="add del">
          <ac:chgData name="Virginia" userId="bdc78b75-7fb9-4a4c-9ee7-8dfcb6591be2" providerId="ADAL" clId="{D78B718B-6864-45D1-8586-856329D15B1D}" dt="2023-10-13T22:00:06.345" v="11891" actId="26606"/>
          <ac:spMkLst>
            <pc:docMk/>
            <pc:sldMk cId="0" sldId="283"/>
            <ac:spMk id="29" creationId="{25C8D2C1-DA83-420D-9635-D52CE066B5DA}"/>
          </ac:spMkLst>
        </pc:spChg>
        <pc:spChg chg="add del">
          <ac:chgData name="Virginia" userId="bdc78b75-7fb9-4a4c-9ee7-8dfcb6591be2" providerId="ADAL" clId="{D78B718B-6864-45D1-8586-856329D15B1D}" dt="2023-10-13T22:00:06.345" v="11891" actId="26606"/>
          <ac:spMkLst>
            <pc:docMk/>
            <pc:sldMk cId="0" sldId="283"/>
            <ac:spMk id="30" creationId="{434F74C9-6A0B-409E-AD1C-45B58BE91BB8}"/>
          </ac:spMkLst>
        </pc:spChg>
        <pc:spChg chg="add del">
          <ac:chgData name="Virginia" userId="bdc78b75-7fb9-4a4c-9ee7-8dfcb6591be2" providerId="ADAL" clId="{D78B718B-6864-45D1-8586-856329D15B1D}" dt="2023-10-13T22:00:06.345" v="11891" actId="26606"/>
          <ac:spMkLst>
            <pc:docMk/>
            <pc:sldMk cId="0" sldId="283"/>
            <ac:spMk id="33" creationId="{C4E89C94-E462-4566-A15A-32835FD68BCD}"/>
          </ac:spMkLst>
        </pc:spChg>
        <pc:spChg chg="add del">
          <ac:chgData name="Virginia" userId="bdc78b75-7fb9-4a4c-9ee7-8dfcb6591be2" providerId="ADAL" clId="{D78B718B-6864-45D1-8586-856329D15B1D}" dt="2023-10-13T22:00:06.345" v="11891" actId="26606"/>
          <ac:spMkLst>
            <pc:docMk/>
            <pc:sldMk cId="0" sldId="283"/>
            <ac:spMk id="34" creationId="{E25F4A20-71FB-4A26-92E2-89DED49264CA}"/>
          </ac:spMkLst>
        </pc:spChg>
        <pc:spChg chg="add del">
          <ac:chgData name="Virginia" userId="bdc78b75-7fb9-4a4c-9ee7-8dfcb6591be2" providerId="ADAL" clId="{D78B718B-6864-45D1-8586-856329D15B1D}" dt="2023-10-13T19:47:56.106" v="10999" actId="26606"/>
          <ac:spMkLst>
            <pc:docMk/>
            <pc:sldMk cId="0" sldId="283"/>
            <ac:spMk id="36" creationId="{DE91395A-2D18-4AF6-A0AC-AAA7189FED11}"/>
          </ac:spMkLst>
        </pc:spChg>
        <pc:spChg chg="add del">
          <ac:chgData name="Virginia" userId="bdc78b75-7fb9-4a4c-9ee7-8dfcb6591be2" providerId="ADAL" clId="{D78B718B-6864-45D1-8586-856329D15B1D}" dt="2023-10-13T22:00:09.641" v="11893" actId="26606"/>
          <ac:spMkLst>
            <pc:docMk/>
            <pc:sldMk cId="0" sldId="283"/>
            <ac:spMk id="37" creationId="{4E4490D0-3672-446A-AC12-B4830333BDDD}"/>
          </ac:spMkLst>
        </pc:spChg>
        <pc:spChg chg="add del">
          <ac:chgData name="Virginia" userId="bdc78b75-7fb9-4a4c-9ee7-8dfcb6591be2" providerId="ADAL" clId="{D78B718B-6864-45D1-8586-856329D15B1D}" dt="2023-10-13T19:47:56.106" v="10999" actId="26606"/>
          <ac:spMkLst>
            <pc:docMk/>
            <pc:sldMk cId="0" sldId="283"/>
            <ac:spMk id="38" creationId="{7BD08880-457D-4C62-A3B5-6A9B0878C7E9}"/>
          </ac:spMkLst>
        </pc:spChg>
        <pc:spChg chg="add del">
          <ac:chgData name="Virginia" userId="bdc78b75-7fb9-4a4c-9ee7-8dfcb6591be2" providerId="ADAL" clId="{D78B718B-6864-45D1-8586-856329D15B1D}" dt="2023-10-13T22:00:09.641" v="11893" actId="26606"/>
          <ac:spMkLst>
            <pc:docMk/>
            <pc:sldMk cId="0" sldId="283"/>
            <ac:spMk id="39" creationId="{39CB82C2-DF65-4EC1-8280-F201D50F570B}"/>
          </ac:spMkLst>
        </pc:spChg>
        <pc:spChg chg="add del">
          <ac:chgData name="Virginia" userId="bdc78b75-7fb9-4a4c-9ee7-8dfcb6591be2" providerId="ADAL" clId="{D78B718B-6864-45D1-8586-856329D15B1D}" dt="2023-10-13T19:47:56.106" v="10999" actId="26606"/>
          <ac:spMkLst>
            <pc:docMk/>
            <pc:sldMk cId="0" sldId="283"/>
            <ac:spMk id="40" creationId="{1FF9CEF5-A50D-4B8B-9852-D76F7037867E}"/>
          </ac:spMkLst>
        </pc:spChg>
        <pc:spChg chg="add del">
          <ac:chgData name="Virginia" userId="bdc78b75-7fb9-4a4c-9ee7-8dfcb6591be2" providerId="ADAL" clId="{D78B718B-6864-45D1-8586-856329D15B1D}" dt="2023-10-13T19:47:56.106" v="10999" actId="26606"/>
          <ac:spMkLst>
            <pc:docMk/>
            <pc:sldMk cId="0" sldId="283"/>
            <ac:spMk id="42" creationId="{30684D86-C9D1-40C3-A9B6-EC935C7312E3}"/>
          </ac:spMkLst>
        </pc:spChg>
        <pc:spChg chg="add del">
          <ac:chgData name="Virginia" userId="bdc78b75-7fb9-4a4c-9ee7-8dfcb6591be2" providerId="ADAL" clId="{D78B718B-6864-45D1-8586-856329D15B1D}" dt="2023-10-13T22:00:09.641" v="11893" actId="26606"/>
          <ac:spMkLst>
            <pc:docMk/>
            <pc:sldMk cId="0" sldId="283"/>
            <ac:spMk id="43" creationId="{8D0DE514-8876-4D18-A995-61A5C1F813F1}"/>
          </ac:spMkLst>
        </pc:spChg>
        <pc:spChg chg="add del">
          <ac:chgData name="Virginia" userId="bdc78b75-7fb9-4a4c-9ee7-8dfcb6591be2" providerId="ADAL" clId="{D78B718B-6864-45D1-8586-856329D15B1D}" dt="2023-10-13T19:47:56.106" v="10999" actId="26606"/>
          <ac:spMkLst>
            <pc:docMk/>
            <pc:sldMk cId="0" sldId="283"/>
            <ac:spMk id="44" creationId="{1EDF7896-F56A-49DA-90F3-F5CE8B9833AD}"/>
          </ac:spMkLst>
        </pc:spChg>
        <pc:spChg chg="add del">
          <ac:chgData name="Virginia" userId="bdc78b75-7fb9-4a4c-9ee7-8dfcb6591be2" providerId="ADAL" clId="{D78B718B-6864-45D1-8586-856329D15B1D}" dt="2023-10-13T22:00:09.641" v="11893" actId="26606"/>
          <ac:spMkLst>
            <pc:docMk/>
            <pc:sldMk cId="0" sldId="283"/>
            <ac:spMk id="45" creationId="{09DA791C-FFCF-422E-8775-BDA6C0E5ECF0}"/>
          </ac:spMkLst>
        </pc:spChg>
        <pc:spChg chg="add del">
          <ac:chgData name="Virginia" userId="bdc78b75-7fb9-4a4c-9ee7-8dfcb6591be2" providerId="ADAL" clId="{D78B718B-6864-45D1-8586-856329D15B1D}" dt="2023-10-13T19:48:02.906" v="11002" actId="26606"/>
          <ac:spMkLst>
            <pc:docMk/>
            <pc:sldMk cId="0" sldId="283"/>
            <ac:spMk id="48" creationId="{DE91395A-2D18-4AF6-A0AC-AAA7189FED11}"/>
          </ac:spMkLst>
        </pc:spChg>
        <pc:spChg chg="add del">
          <ac:chgData name="Virginia" userId="bdc78b75-7fb9-4a4c-9ee7-8dfcb6591be2" providerId="ADAL" clId="{D78B718B-6864-45D1-8586-856329D15B1D}" dt="2023-10-13T19:48:02.906" v="11002" actId="26606"/>
          <ac:spMkLst>
            <pc:docMk/>
            <pc:sldMk cId="0" sldId="283"/>
            <ac:spMk id="49" creationId="{7BD08880-457D-4C62-A3B5-6A9B0878C7E9}"/>
          </ac:spMkLst>
        </pc:spChg>
        <pc:spChg chg="add del">
          <ac:chgData name="Virginia" userId="bdc78b75-7fb9-4a4c-9ee7-8dfcb6591be2" providerId="ADAL" clId="{D78B718B-6864-45D1-8586-856329D15B1D}" dt="2023-10-13T22:00:09.641" v="11893" actId="26606"/>
          <ac:spMkLst>
            <pc:docMk/>
            <pc:sldMk cId="0" sldId="283"/>
            <ac:spMk id="50" creationId="{0DCF8855-3530-4F46-A4CB-3B6686EEE4BD}"/>
          </ac:spMkLst>
        </pc:spChg>
        <pc:spChg chg="add del">
          <ac:chgData name="Virginia" userId="bdc78b75-7fb9-4a4c-9ee7-8dfcb6591be2" providerId="ADAL" clId="{D78B718B-6864-45D1-8586-856329D15B1D}" dt="2023-10-13T19:48:15.571" v="11004" actId="26606"/>
          <ac:spMkLst>
            <pc:docMk/>
            <pc:sldMk cId="0" sldId="283"/>
            <ac:spMk id="53" creationId="{DE91395A-2D18-4AF6-A0AC-AAA7189FED11}"/>
          </ac:spMkLst>
        </pc:spChg>
        <pc:spChg chg="add del">
          <ac:chgData name="Virginia" userId="bdc78b75-7fb9-4a4c-9ee7-8dfcb6591be2" providerId="ADAL" clId="{D78B718B-6864-45D1-8586-856329D15B1D}" dt="2023-10-13T19:48:15.571" v="11004" actId="26606"/>
          <ac:spMkLst>
            <pc:docMk/>
            <pc:sldMk cId="0" sldId="283"/>
            <ac:spMk id="54" creationId="{7BD08880-457D-4C62-A3B5-6A9B0878C7E9}"/>
          </ac:spMkLst>
        </pc:spChg>
        <pc:spChg chg="add del">
          <ac:chgData name="Virginia" userId="bdc78b75-7fb9-4a4c-9ee7-8dfcb6591be2" providerId="ADAL" clId="{D78B718B-6864-45D1-8586-856329D15B1D}" dt="2023-10-13T22:00:32.593" v="11895" actId="26606"/>
          <ac:spMkLst>
            <pc:docMk/>
            <pc:sldMk cId="0" sldId="283"/>
            <ac:spMk id="55" creationId="{4E4490D0-3672-446A-AC12-B4830333BDDD}"/>
          </ac:spMkLst>
        </pc:spChg>
        <pc:spChg chg="add del">
          <ac:chgData name="Virginia" userId="bdc78b75-7fb9-4a4c-9ee7-8dfcb6591be2" providerId="ADAL" clId="{D78B718B-6864-45D1-8586-856329D15B1D}" dt="2023-10-13T19:48:20.012" v="11006" actId="26606"/>
          <ac:spMkLst>
            <pc:docMk/>
            <pc:sldMk cId="0" sldId="283"/>
            <ac:spMk id="56" creationId="{30684D86-C9D1-40C3-A9B6-EC935C7312E3}"/>
          </ac:spMkLst>
        </pc:spChg>
        <pc:spChg chg="add del">
          <ac:chgData name="Virginia" userId="bdc78b75-7fb9-4a4c-9ee7-8dfcb6591be2" providerId="ADAL" clId="{D78B718B-6864-45D1-8586-856329D15B1D}" dt="2023-10-13T19:48:20.012" v="11006" actId="26606"/>
          <ac:spMkLst>
            <pc:docMk/>
            <pc:sldMk cId="0" sldId="283"/>
            <ac:spMk id="58" creationId="{1EDF7896-F56A-49DA-90F3-F5CE8B9833AD}"/>
          </ac:spMkLst>
        </pc:spChg>
        <pc:spChg chg="add del">
          <ac:chgData name="Virginia" userId="bdc78b75-7fb9-4a4c-9ee7-8dfcb6591be2" providerId="ADAL" clId="{D78B718B-6864-45D1-8586-856329D15B1D}" dt="2023-10-13T19:48:20.012" v="11006" actId="26606"/>
          <ac:spMkLst>
            <pc:docMk/>
            <pc:sldMk cId="0" sldId="283"/>
            <ac:spMk id="60" creationId="{DE91395A-2D18-4AF6-A0AC-AAA7189FED11}"/>
          </ac:spMkLst>
        </pc:spChg>
        <pc:spChg chg="add del">
          <ac:chgData name="Virginia" userId="bdc78b75-7fb9-4a4c-9ee7-8dfcb6591be2" providerId="ADAL" clId="{D78B718B-6864-45D1-8586-856329D15B1D}" dt="2023-10-13T19:48:20.012" v="11006" actId="26606"/>
          <ac:spMkLst>
            <pc:docMk/>
            <pc:sldMk cId="0" sldId="283"/>
            <ac:spMk id="61" creationId="{7BD08880-457D-4C62-A3B5-6A9B0878C7E9}"/>
          </ac:spMkLst>
        </pc:spChg>
        <pc:spChg chg="add del">
          <ac:chgData name="Virginia" userId="bdc78b75-7fb9-4a4c-9ee7-8dfcb6591be2" providerId="ADAL" clId="{D78B718B-6864-45D1-8586-856329D15B1D}" dt="2023-10-13T19:48:20.012" v="11006" actId="26606"/>
          <ac:spMkLst>
            <pc:docMk/>
            <pc:sldMk cId="0" sldId="283"/>
            <ac:spMk id="62" creationId="{1FF9CEF5-A50D-4B8B-9852-D76F7037867E}"/>
          </ac:spMkLst>
        </pc:spChg>
        <pc:spChg chg="add del">
          <ac:chgData name="Virginia" userId="bdc78b75-7fb9-4a4c-9ee7-8dfcb6591be2" providerId="ADAL" clId="{D78B718B-6864-45D1-8586-856329D15B1D}" dt="2023-10-13T22:00:32.593" v="11895" actId="26606"/>
          <ac:spMkLst>
            <pc:docMk/>
            <pc:sldMk cId="0" sldId="283"/>
            <ac:spMk id="64" creationId="{39CB82C2-DF65-4EC1-8280-F201D50F570B}"/>
          </ac:spMkLst>
        </pc:spChg>
        <pc:spChg chg="add del">
          <ac:chgData name="Virginia" userId="bdc78b75-7fb9-4a4c-9ee7-8dfcb6591be2" providerId="ADAL" clId="{D78B718B-6864-45D1-8586-856329D15B1D}" dt="2023-10-13T22:00:32.593" v="11895" actId="26606"/>
          <ac:spMkLst>
            <pc:docMk/>
            <pc:sldMk cId="0" sldId="283"/>
            <ac:spMk id="66" creationId="{C4AAA502-5435-489E-9538-3A40E6C71461}"/>
          </ac:spMkLst>
        </pc:spChg>
        <pc:spChg chg="add del">
          <ac:chgData name="Virginia" userId="bdc78b75-7fb9-4a4c-9ee7-8dfcb6591be2" providerId="ADAL" clId="{D78B718B-6864-45D1-8586-856329D15B1D}" dt="2023-10-13T22:00:32.593" v="11895" actId="26606"/>
          <ac:spMkLst>
            <pc:docMk/>
            <pc:sldMk cId="0" sldId="283"/>
            <ac:spMk id="68" creationId="{DE42378B-2E28-4810-8421-7A473A40E376}"/>
          </ac:spMkLst>
        </pc:spChg>
        <pc:spChg chg="add del">
          <ac:chgData name="Virginia" userId="bdc78b75-7fb9-4a4c-9ee7-8dfcb6591be2" providerId="ADAL" clId="{D78B718B-6864-45D1-8586-856329D15B1D}" dt="2023-10-13T22:00:32.593" v="11895" actId="26606"/>
          <ac:spMkLst>
            <pc:docMk/>
            <pc:sldMk cId="0" sldId="283"/>
            <ac:spMk id="69" creationId="{0D91DD17-237F-4811-BC0E-128EB1BD7CFE}"/>
          </ac:spMkLst>
        </pc:spChg>
        <pc:spChg chg="add del">
          <ac:chgData name="Virginia" userId="bdc78b75-7fb9-4a4c-9ee7-8dfcb6591be2" providerId="ADAL" clId="{D78B718B-6864-45D1-8586-856329D15B1D}" dt="2023-10-13T22:00:36.866" v="11897" actId="26606"/>
          <ac:spMkLst>
            <pc:docMk/>
            <pc:sldMk cId="0" sldId="283"/>
            <ac:spMk id="71" creationId="{25C8D2C1-DA83-420D-9635-D52CE066B5DA}"/>
          </ac:spMkLst>
        </pc:spChg>
        <pc:spChg chg="add del">
          <ac:chgData name="Virginia" userId="bdc78b75-7fb9-4a4c-9ee7-8dfcb6591be2" providerId="ADAL" clId="{D78B718B-6864-45D1-8586-856329D15B1D}" dt="2023-10-13T22:00:36.866" v="11897" actId="26606"/>
          <ac:spMkLst>
            <pc:docMk/>
            <pc:sldMk cId="0" sldId="283"/>
            <ac:spMk id="72" creationId="{434F74C9-6A0B-409E-AD1C-45B58BE91BB8}"/>
          </ac:spMkLst>
        </pc:spChg>
        <pc:spChg chg="add del">
          <ac:chgData name="Virginia" userId="bdc78b75-7fb9-4a4c-9ee7-8dfcb6591be2" providerId="ADAL" clId="{D78B718B-6864-45D1-8586-856329D15B1D}" dt="2023-10-13T19:48:33.029" v="11008" actId="26606"/>
          <ac:spMkLst>
            <pc:docMk/>
            <pc:sldMk cId="0" sldId="283"/>
            <ac:spMk id="76" creationId="{DE91395A-2D18-4AF6-A0AC-AAA7189FED11}"/>
          </ac:spMkLst>
        </pc:spChg>
        <pc:spChg chg="add del">
          <ac:chgData name="Virginia" userId="bdc78b75-7fb9-4a4c-9ee7-8dfcb6591be2" providerId="ADAL" clId="{D78B718B-6864-45D1-8586-856329D15B1D}" dt="2023-10-13T19:48:33.029" v="11008" actId="26606"/>
          <ac:spMkLst>
            <pc:docMk/>
            <pc:sldMk cId="0" sldId="283"/>
            <ac:spMk id="77" creationId="{7BD08880-457D-4C62-A3B5-6A9B0878C7E9}"/>
          </ac:spMkLst>
        </pc:spChg>
        <pc:spChg chg="add del">
          <ac:chgData name="Virginia" userId="bdc78b75-7fb9-4a4c-9ee7-8dfcb6591be2" providerId="ADAL" clId="{D78B718B-6864-45D1-8586-856329D15B1D}" dt="2023-10-13T19:48:33.029" v="11008" actId="26606"/>
          <ac:spMkLst>
            <pc:docMk/>
            <pc:sldMk cId="0" sldId="283"/>
            <ac:spMk id="78" creationId="{FA94DED7-0A28-4AD9-8747-E94113225016}"/>
          </ac:spMkLst>
        </pc:spChg>
        <pc:spChg chg="add del">
          <ac:chgData name="Virginia" userId="bdc78b75-7fb9-4a4c-9ee7-8dfcb6591be2" providerId="ADAL" clId="{D78B718B-6864-45D1-8586-856329D15B1D}" dt="2023-10-13T19:48:33.029" v="11008" actId="26606"/>
          <ac:spMkLst>
            <pc:docMk/>
            <pc:sldMk cId="0" sldId="283"/>
            <ac:spMk id="79" creationId="{6F175609-91A3-416E-BC3D-7548FDE02910}"/>
          </ac:spMkLst>
        </pc:spChg>
        <pc:spChg chg="add del">
          <ac:chgData name="Virginia" userId="bdc78b75-7fb9-4a4c-9ee7-8dfcb6591be2" providerId="ADAL" clId="{D78B718B-6864-45D1-8586-856329D15B1D}" dt="2023-10-13T19:48:33.029" v="11008" actId="26606"/>
          <ac:spMkLst>
            <pc:docMk/>
            <pc:sldMk cId="0" sldId="283"/>
            <ac:spMk id="80" creationId="{9A3B0D54-9DF0-4FF8-A0AA-B4234DF358EF}"/>
          </ac:spMkLst>
        </pc:spChg>
        <pc:spChg chg="add del">
          <ac:chgData name="Virginia" userId="bdc78b75-7fb9-4a4c-9ee7-8dfcb6591be2" providerId="ADAL" clId="{D78B718B-6864-45D1-8586-856329D15B1D}" dt="2023-10-13T19:48:33.029" v="11008" actId="26606"/>
          <ac:spMkLst>
            <pc:docMk/>
            <pc:sldMk cId="0" sldId="283"/>
            <ac:spMk id="81" creationId="{64D236DE-BD07-488F-B236-DDEEFFF720FF}"/>
          </ac:spMkLst>
        </pc:spChg>
        <pc:spChg chg="add del">
          <ac:chgData name="Virginia" userId="bdc78b75-7fb9-4a4c-9ee7-8dfcb6591be2" providerId="ADAL" clId="{D78B718B-6864-45D1-8586-856329D15B1D}" dt="2023-10-13T22:00:36.866" v="11897" actId="26606"/>
          <ac:spMkLst>
            <pc:docMk/>
            <pc:sldMk cId="0" sldId="283"/>
            <ac:spMk id="82" creationId="{F452A527-3631-41ED-858D-3777A7D1496A}"/>
          </ac:spMkLst>
        </pc:spChg>
        <pc:spChg chg="add del">
          <ac:chgData name="Virginia" userId="bdc78b75-7fb9-4a4c-9ee7-8dfcb6591be2" providerId="ADAL" clId="{D78B718B-6864-45D1-8586-856329D15B1D}" dt="2023-10-13T19:48:38.615" v="11010" actId="26606"/>
          <ac:spMkLst>
            <pc:docMk/>
            <pc:sldMk cId="0" sldId="283"/>
            <ac:spMk id="85" creationId="{DE91395A-2D18-4AF6-A0AC-AAA7189FED11}"/>
          </ac:spMkLst>
        </pc:spChg>
        <pc:spChg chg="add del">
          <ac:chgData name="Virginia" userId="bdc78b75-7fb9-4a4c-9ee7-8dfcb6591be2" providerId="ADAL" clId="{D78B718B-6864-45D1-8586-856329D15B1D}" dt="2023-10-13T19:48:38.615" v="11010" actId="26606"/>
          <ac:spMkLst>
            <pc:docMk/>
            <pc:sldMk cId="0" sldId="283"/>
            <ac:spMk id="86" creationId="{7BD08880-457D-4C62-A3B5-6A9B0878C7E9}"/>
          </ac:spMkLst>
        </pc:spChg>
        <pc:spChg chg="add del">
          <ac:chgData name="Virginia" userId="bdc78b75-7fb9-4a4c-9ee7-8dfcb6591be2" providerId="ADAL" clId="{D78B718B-6864-45D1-8586-856329D15B1D}" dt="2023-10-13T19:48:38.615" v="11010" actId="26606"/>
          <ac:spMkLst>
            <pc:docMk/>
            <pc:sldMk cId="0" sldId="283"/>
            <ac:spMk id="87" creationId="{4CE9304C-7D47-49AD-9260-6DBF0A5B9A0A}"/>
          </ac:spMkLst>
        </pc:spChg>
        <pc:spChg chg="add del">
          <ac:chgData name="Virginia" userId="bdc78b75-7fb9-4a4c-9ee7-8dfcb6591be2" providerId="ADAL" clId="{D78B718B-6864-45D1-8586-856329D15B1D}" dt="2023-10-13T19:48:38.615" v="11010" actId="26606"/>
          <ac:spMkLst>
            <pc:docMk/>
            <pc:sldMk cId="0" sldId="283"/>
            <ac:spMk id="88" creationId="{9DEDD006-D91C-4989-B39C-EEEA43F868FF}"/>
          </ac:spMkLst>
        </pc:spChg>
        <pc:spChg chg="add del">
          <ac:chgData name="Virginia" userId="bdc78b75-7fb9-4a4c-9ee7-8dfcb6591be2" providerId="ADAL" clId="{D78B718B-6864-45D1-8586-856329D15B1D}" dt="2023-10-13T19:48:38.615" v="11010" actId="26606"/>
          <ac:spMkLst>
            <pc:docMk/>
            <pc:sldMk cId="0" sldId="283"/>
            <ac:spMk id="89" creationId="{35EF7FFE-55CC-444E-A630-F40A5C9C5C8B}"/>
          </ac:spMkLst>
        </pc:spChg>
        <pc:spChg chg="add del">
          <ac:chgData name="Virginia" userId="bdc78b75-7fb9-4a4c-9ee7-8dfcb6591be2" providerId="ADAL" clId="{D78B718B-6864-45D1-8586-856329D15B1D}" dt="2023-10-13T19:48:55.158" v="11020" actId="26606"/>
          <ac:spMkLst>
            <pc:docMk/>
            <pc:sldMk cId="0" sldId="283"/>
            <ac:spMk id="93" creationId="{DE91395A-2D18-4AF6-A0AC-AAA7189FED11}"/>
          </ac:spMkLst>
        </pc:spChg>
        <pc:spChg chg="add del">
          <ac:chgData name="Virginia" userId="bdc78b75-7fb9-4a4c-9ee7-8dfcb6591be2" providerId="ADAL" clId="{D78B718B-6864-45D1-8586-856329D15B1D}" dt="2023-10-13T19:48:55.158" v="11020" actId="26606"/>
          <ac:spMkLst>
            <pc:docMk/>
            <pc:sldMk cId="0" sldId="283"/>
            <ac:spMk id="94" creationId="{7BD08880-457D-4C62-A3B5-6A9B0878C7E9}"/>
          </ac:spMkLst>
        </pc:spChg>
        <pc:spChg chg="add del">
          <ac:chgData name="Virginia" userId="bdc78b75-7fb9-4a4c-9ee7-8dfcb6591be2" providerId="ADAL" clId="{D78B718B-6864-45D1-8586-856329D15B1D}" dt="2023-10-13T19:48:55.158" v="11020" actId="26606"/>
          <ac:spMkLst>
            <pc:docMk/>
            <pc:sldMk cId="0" sldId="283"/>
            <ac:spMk id="95" creationId="{FA94DED7-0A28-4AD9-8747-E94113225016}"/>
          </ac:spMkLst>
        </pc:spChg>
        <pc:spChg chg="add del">
          <ac:chgData name="Virginia" userId="bdc78b75-7fb9-4a4c-9ee7-8dfcb6591be2" providerId="ADAL" clId="{D78B718B-6864-45D1-8586-856329D15B1D}" dt="2023-10-13T19:48:55.158" v="11020" actId="26606"/>
          <ac:spMkLst>
            <pc:docMk/>
            <pc:sldMk cId="0" sldId="283"/>
            <ac:spMk id="96" creationId="{6F175609-91A3-416E-BC3D-7548FDE02910}"/>
          </ac:spMkLst>
        </pc:spChg>
        <pc:spChg chg="add del">
          <ac:chgData name="Virginia" userId="bdc78b75-7fb9-4a4c-9ee7-8dfcb6591be2" providerId="ADAL" clId="{D78B718B-6864-45D1-8586-856329D15B1D}" dt="2023-10-13T19:48:55.158" v="11020" actId="26606"/>
          <ac:spMkLst>
            <pc:docMk/>
            <pc:sldMk cId="0" sldId="283"/>
            <ac:spMk id="97" creationId="{9A3B0D54-9DF0-4FF8-A0AA-B4234DF358EF}"/>
          </ac:spMkLst>
        </pc:spChg>
        <pc:spChg chg="add del">
          <ac:chgData name="Virginia" userId="bdc78b75-7fb9-4a4c-9ee7-8dfcb6591be2" providerId="ADAL" clId="{D78B718B-6864-45D1-8586-856329D15B1D}" dt="2023-10-13T19:48:55.158" v="11020" actId="26606"/>
          <ac:spMkLst>
            <pc:docMk/>
            <pc:sldMk cId="0" sldId="283"/>
            <ac:spMk id="98" creationId="{64D236DE-BD07-488F-B236-DDEEFFF720FF}"/>
          </ac:spMkLst>
        </pc:spChg>
        <pc:spChg chg="add del">
          <ac:chgData name="Virginia" userId="bdc78b75-7fb9-4a4c-9ee7-8dfcb6591be2" providerId="ADAL" clId="{D78B718B-6864-45D1-8586-856329D15B1D}" dt="2023-10-13T22:00:48.733" v="11902" actId="26606"/>
          <ac:spMkLst>
            <pc:docMk/>
            <pc:sldMk cId="0" sldId="283"/>
            <ac:spMk id="99" creationId="{4E4490D0-3672-446A-AC12-B4830333BDDD}"/>
          </ac:spMkLst>
        </pc:spChg>
        <pc:spChg chg="add del">
          <ac:chgData name="Virginia" userId="bdc78b75-7fb9-4a4c-9ee7-8dfcb6591be2" providerId="ADAL" clId="{D78B718B-6864-45D1-8586-856329D15B1D}" dt="2023-10-13T22:00:48.733" v="11902" actId="26606"/>
          <ac:spMkLst>
            <pc:docMk/>
            <pc:sldMk cId="0" sldId="283"/>
            <ac:spMk id="100" creationId="{39CB82C2-DF65-4EC1-8280-F201D50F570B}"/>
          </ac:spMkLst>
        </pc:spChg>
        <pc:spChg chg="add del">
          <ac:chgData name="Virginia" userId="bdc78b75-7fb9-4a4c-9ee7-8dfcb6591be2" providerId="ADAL" clId="{D78B718B-6864-45D1-8586-856329D15B1D}" dt="2023-10-13T22:00:48.733" v="11902" actId="26606"/>
          <ac:spMkLst>
            <pc:docMk/>
            <pc:sldMk cId="0" sldId="283"/>
            <ac:spMk id="102" creationId="{C4AAA502-5435-489E-9538-3A40E6C71461}"/>
          </ac:spMkLst>
        </pc:spChg>
        <pc:spChg chg="add del">
          <ac:chgData name="Virginia" userId="bdc78b75-7fb9-4a4c-9ee7-8dfcb6591be2" providerId="ADAL" clId="{D78B718B-6864-45D1-8586-856329D15B1D}" dt="2023-10-13T22:00:48.733" v="11902" actId="26606"/>
          <ac:spMkLst>
            <pc:docMk/>
            <pc:sldMk cId="0" sldId="283"/>
            <ac:spMk id="105" creationId="{DE42378B-2E28-4810-8421-7A473A40E376}"/>
          </ac:spMkLst>
        </pc:spChg>
        <pc:spChg chg="add del">
          <ac:chgData name="Virginia" userId="bdc78b75-7fb9-4a4c-9ee7-8dfcb6591be2" providerId="ADAL" clId="{D78B718B-6864-45D1-8586-856329D15B1D}" dt="2023-10-13T22:00:48.733" v="11902" actId="26606"/>
          <ac:spMkLst>
            <pc:docMk/>
            <pc:sldMk cId="0" sldId="283"/>
            <ac:spMk id="106" creationId="{0D91DD17-237F-4811-BC0E-128EB1BD7CFE}"/>
          </ac:spMkLst>
        </pc:spChg>
        <pc:spChg chg="add del">
          <ac:chgData name="Virginia" userId="bdc78b75-7fb9-4a4c-9ee7-8dfcb6591be2" providerId="ADAL" clId="{D78B718B-6864-45D1-8586-856329D15B1D}" dt="2023-10-13T19:48:46.042" v="11014" actId="26606"/>
          <ac:spMkLst>
            <pc:docMk/>
            <pc:sldMk cId="0" sldId="283"/>
            <ac:spMk id="131" creationId="{DE91395A-2D18-4AF6-A0AC-AAA7189FED11}"/>
          </ac:spMkLst>
        </pc:spChg>
        <pc:spChg chg="add del">
          <ac:chgData name="Virginia" userId="bdc78b75-7fb9-4a4c-9ee7-8dfcb6591be2" providerId="ADAL" clId="{D78B718B-6864-45D1-8586-856329D15B1D}" dt="2023-10-13T19:48:46.042" v="11014" actId="26606"/>
          <ac:spMkLst>
            <pc:docMk/>
            <pc:sldMk cId="0" sldId="283"/>
            <ac:spMk id="133" creationId="{7BD08880-457D-4C62-A3B5-6A9B0878C7E9}"/>
          </ac:spMkLst>
        </pc:spChg>
        <pc:spChg chg="add del">
          <ac:chgData name="Virginia" userId="bdc78b75-7fb9-4a4c-9ee7-8dfcb6591be2" providerId="ADAL" clId="{D78B718B-6864-45D1-8586-856329D15B1D}" dt="2023-10-13T19:48:46.042" v="11014" actId="26606"/>
          <ac:spMkLst>
            <pc:docMk/>
            <pc:sldMk cId="0" sldId="283"/>
            <ac:spMk id="135" creationId="{FA94DED7-0A28-4AD9-8747-E94113225016}"/>
          </ac:spMkLst>
        </pc:spChg>
        <pc:spChg chg="add del">
          <ac:chgData name="Virginia" userId="bdc78b75-7fb9-4a4c-9ee7-8dfcb6591be2" providerId="ADAL" clId="{D78B718B-6864-45D1-8586-856329D15B1D}" dt="2023-10-13T19:48:46.042" v="11014" actId="26606"/>
          <ac:spMkLst>
            <pc:docMk/>
            <pc:sldMk cId="0" sldId="283"/>
            <ac:spMk id="137" creationId="{6F175609-91A3-416E-BC3D-7548FDE02910}"/>
          </ac:spMkLst>
        </pc:spChg>
        <pc:spChg chg="add del">
          <ac:chgData name="Virginia" userId="bdc78b75-7fb9-4a4c-9ee7-8dfcb6591be2" providerId="ADAL" clId="{D78B718B-6864-45D1-8586-856329D15B1D}" dt="2023-10-13T19:48:46.042" v="11014" actId="26606"/>
          <ac:spMkLst>
            <pc:docMk/>
            <pc:sldMk cId="0" sldId="283"/>
            <ac:spMk id="139" creationId="{9A3B0D54-9DF0-4FF8-A0AA-B4234DF358EF}"/>
          </ac:spMkLst>
        </pc:spChg>
        <pc:spChg chg="add del">
          <ac:chgData name="Virginia" userId="bdc78b75-7fb9-4a4c-9ee7-8dfcb6591be2" providerId="ADAL" clId="{D78B718B-6864-45D1-8586-856329D15B1D}" dt="2023-10-13T19:48:46.042" v="11014" actId="26606"/>
          <ac:spMkLst>
            <pc:docMk/>
            <pc:sldMk cId="0" sldId="283"/>
            <ac:spMk id="141" creationId="{64D236DE-BD07-488F-B236-DDEEFFF720FF}"/>
          </ac:spMkLst>
        </pc:spChg>
        <pc:spChg chg="add del">
          <ac:chgData name="Virginia" userId="bdc78b75-7fb9-4a4c-9ee7-8dfcb6591be2" providerId="ADAL" clId="{D78B718B-6864-45D1-8586-856329D15B1D}" dt="2023-10-13T19:48:47.588" v="11017" actId="26606"/>
          <ac:spMkLst>
            <pc:docMk/>
            <pc:sldMk cId="0" sldId="283"/>
            <ac:spMk id="145" creationId="{DE91395A-2D18-4AF6-A0AC-AAA7189FED11}"/>
          </ac:spMkLst>
        </pc:spChg>
        <pc:spChg chg="add del">
          <ac:chgData name="Virginia" userId="bdc78b75-7fb9-4a4c-9ee7-8dfcb6591be2" providerId="ADAL" clId="{D78B718B-6864-45D1-8586-856329D15B1D}" dt="2023-10-13T19:48:47.588" v="11017" actId="26606"/>
          <ac:spMkLst>
            <pc:docMk/>
            <pc:sldMk cId="0" sldId="283"/>
            <ac:spMk id="146" creationId="{7BD08880-457D-4C62-A3B5-6A9B0878C7E9}"/>
          </ac:spMkLst>
        </pc:spChg>
        <pc:spChg chg="add del">
          <ac:chgData name="Virginia" userId="bdc78b75-7fb9-4a4c-9ee7-8dfcb6591be2" providerId="ADAL" clId="{D78B718B-6864-45D1-8586-856329D15B1D}" dt="2023-10-13T19:48:47.588" v="11017" actId="26606"/>
          <ac:spMkLst>
            <pc:docMk/>
            <pc:sldMk cId="0" sldId="283"/>
            <ac:spMk id="147" creationId="{1FF9CEF5-A50D-4B8B-9852-D76F7037867E}"/>
          </ac:spMkLst>
        </pc:spChg>
        <pc:spChg chg="add del">
          <ac:chgData name="Virginia" userId="bdc78b75-7fb9-4a4c-9ee7-8dfcb6591be2" providerId="ADAL" clId="{D78B718B-6864-45D1-8586-856329D15B1D}" dt="2023-10-13T19:48:47.588" v="11017" actId="26606"/>
          <ac:spMkLst>
            <pc:docMk/>
            <pc:sldMk cId="0" sldId="283"/>
            <ac:spMk id="148" creationId="{30684D86-C9D1-40C3-A9B6-EC935C7312E3}"/>
          </ac:spMkLst>
        </pc:spChg>
        <pc:spChg chg="add del">
          <ac:chgData name="Virginia" userId="bdc78b75-7fb9-4a4c-9ee7-8dfcb6591be2" providerId="ADAL" clId="{D78B718B-6864-45D1-8586-856329D15B1D}" dt="2023-10-13T19:48:47.588" v="11017" actId="26606"/>
          <ac:spMkLst>
            <pc:docMk/>
            <pc:sldMk cId="0" sldId="283"/>
            <ac:spMk id="149" creationId="{1EDF7896-F56A-49DA-90F3-F5CE8B9833AD}"/>
          </ac:spMkLst>
        </pc:spChg>
        <pc:spChg chg="add del">
          <ac:chgData name="Virginia" userId="bdc78b75-7fb9-4a4c-9ee7-8dfcb6591be2" providerId="ADAL" clId="{D78B718B-6864-45D1-8586-856329D15B1D}" dt="2023-10-13T19:48:54.605" v="11019" actId="26606"/>
          <ac:spMkLst>
            <pc:docMk/>
            <pc:sldMk cId="0" sldId="283"/>
            <ac:spMk id="153" creationId="{DE91395A-2D18-4AF6-A0AC-AAA7189FED11}"/>
          </ac:spMkLst>
        </pc:spChg>
        <pc:spChg chg="add del">
          <ac:chgData name="Virginia" userId="bdc78b75-7fb9-4a4c-9ee7-8dfcb6591be2" providerId="ADAL" clId="{D78B718B-6864-45D1-8586-856329D15B1D}" dt="2023-10-13T19:48:54.605" v="11019" actId="26606"/>
          <ac:spMkLst>
            <pc:docMk/>
            <pc:sldMk cId="0" sldId="283"/>
            <ac:spMk id="154" creationId="{7BD08880-457D-4C62-A3B5-6A9B0878C7E9}"/>
          </ac:spMkLst>
        </pc:spChg>
        <pc:grpChg chg="add del">
          <ac:chgData name="Virginia" userId="bdc78b75-7fb9-4a4c-9ee7-8dfcb6591be2" providerId="ADAL" clId="{D78B718B-6864-45D1-8586-856329D15B1D}" dt="2023-10-13T19:47:56.106" v="10999" actId="26606"/>
          <ac:grpSpMkLst>
            <pc:docMk/>
            <pc:sldMk cId="0" sldId="283"/>
            <ac:grpSpMk id="8" creationId="{7398C59F-5A18-487B-91D6-B955AACF2E50}"/>
          </ac:grpSpMkLst>
        </pc:grpChg>
        <pc:grpChg chg="add del">
          <ac:chgData name="Virginia" userId="bdc78b75-7fb9-4a4c-9ee7-8dfcb6591be2" providerId="ADAL" clId="{D78B718B-6864-45D1-8586-856329D15B1D}" dt="2023-10-13T19:47:56.106" v="10999" actId="26606"/>
          <ac:grpSpMkLst>
            <pc:docMk/>
            <pc:sldMk cId="0" sldId="283"/>
            <ac:grpSpMk id="22" creationId="{520234FB-542E-4550-9C2F-1B56FD41A1CA}"/>
          </ac:grpSpMkLst>
        </pc:grpChg>
        <pc:grpChg chg="add del">
          <ac:chgData name="Virginia" userId="bdc78b75-7fb9-4a4c-9ee7-8dfcb6591be2" providerId="ADAL" clId="{D78B718B-6864-45D1-8586-856329D15B1D}" dt="2023-10-13T19:48:02.906" v="11002" actId="26606"/>
          <ac:grpSpMkLst>
            <pc:docMk/>
            <pc:sldMk cId="0" sldId="283"/>
            <ac:grpSpMk id="46" creationId="{7398C59F-5A18-487B-91D6-B955AACF2E50}"/>
          </ac:grpSpMkLst>
        </pc:grpChg>
        <pc:grpChg chg="add del">
          <ac:chgData name="Virginia" userId="bdc78b75-7fb9-4a4c-9ee7-8dfcb6591be2" providerId="ADAL" clId="{D78B718B-6864-45D1-8586-856329D15B1D}" dt="2023-10-13T19:48:02.906" v="11002" actId="26606"/>
          <ac:grpSpMkLst>
            <pc:docMk/>
            <pc:sldMk cId="0" sldId="283"/>
            <ac:grpSpMk id="47" creationId="{520234FB-542E-4550-9C2F-1B56FD41A1CA}"/>
          </ac:grpSpMkLst>
        </pc:grpChg>
        <pc:grpChg chg="add del">
          <ac:chgData name="Virginia" userId="bdc78b75-7fb9-4a4c-9ee7-8dfcb6591be2" providerId="ADAL" clId="{D78B718B-6864-45D1-8586-856329D15B1D}" dt="2023-10-13T19:48:15.571" v="11004" actId="26606"/>
          <ac:grpSpMkLst>
            <pc:docMk/>
            <pc:sldMk cId="0" sldId="283"/>
            <ac:grpSpMk id="51" creationId="{7398C59F-5A18-487B-91D6-B955AACF2E50}"/>
          </ac:grpSpMkLst>
        </pc:grpChg>
        <pc:grpChg chg="add del">
          <ac:chgData name="Virginia" userId="bdc78b75-7fb9-4a4c-9ee7-8dfcb6591be2" providerId="ADAL" clId="{D78B718B-6864-45D1-8586-856329D15B1D}" dt="2023-10-13T19:48:15.571" v="11004" actId="26606"/>
          <ac:grpSpMkLst>
            <pc:docMk/>
            <pc:sldMk cId="0" sldId="283"/>
            <ac:grpSpMk id="52" creationId="{520234FB-542E-4550-9C2F-1B56FD41A1CA}"/>
          </ac:grpSpMkLst>
        </pc:grpChg>
        <pc:grpChg chg="add del">
          <ac:chgData name="Virginia" userId="bdc78b75-7fb9-4a4c-9ee7-8dfcb6591be2" providerId="ADAL" clId="{D78B718B-6864-45D1-8586-856329D15B1D}" dt="2023-10-13T19:48:20.012" v="11006" actId="26606"/>
          <ac:grpSpMkLst>
            <pc:docMk/>
            <pc:sldMk cId="0" sldId="283"/>
            <ac:grpSpMk id="57" creationId="{7398C59F-5A18-487B-91D6-B955AACF2E50}"/>
          </ac:grpSpMkLst>
        </pc:grpChg>
        <pc:grpChg chg="add del">
          <ac:chgData name="Virginia" userId="bdc78b75-7fb9-4a4c-9ee7-8dfcb6591be2" providerId="ADAL" clId="{D78B718B-6864-45D1-8586-856329D15B1D}" dt="2023-10-13T19:48:20.012" v="11006" actId="26606"/>
          <ac:grpSpMkLst>
            <pc:docMk/>
            <pc:sldMk cId="0" sldId="283"/>
            <ac:grpSpMk id="59" creationId="{520234FB-542E-4550-9C2F-1B56FD41A1CA}"/>
          </ac:grpSpMkLst>
        </pc:grpChg>
        <pc:grpChg chg="add del">
          <ac:chgData name="Virginia" userId="bdc78b75-7fb9-4a4c-9ee7-8dfcb6591be2" providerId="ADAL" clId="{D78B718B-6864-45D1-8586-856329D15B1D}" dt="2023-10-13T19:48:20.012" v="11006" actId="26606"/>
          <ac:grpSpMkLst>
            <pc:docMk/>
            <pc:sldMk cId="0" sldId="283"/>
            <ac:grpSpMk id="63" creationId="{065753F1-EEE2-45ED-88A1-ECB4A495D0AD}"/>
          </ac:grpSpMkLst>
        </pc:grpChg>
        <pc:grpChg chg="add del">
          <ac:chgData name="Virginia" userId="bdc78b75-7fb9-4a4c-9ee7-8dfcb6591be2" providerId="ADAL" clId="{D78B718B-6864-45D1-8586-856329D15B1D}" dt="2023-10-13T19:48:33.029" v="11008" actId="26606"/>
          <ac:grpSpMkLst>
            <pc:docMk/>
            <pc:sldMk cId="0" sldId="283"/>
            <ac:grpSpMk id="74" creationId="{7398C59F-5A18-487B-91D6-B955AACF2E50}"/>
          </ac:grpSpMkLst>
        </pc:grpChg>
        <pc:grpChg chg="add del">
          <ac:chgData name="Virginia" userId="bdc78b75-7fb9-4a4c-9ee7-8dfcb6591be2" providerId="ADAL" clId="{D78B718B-6864-45D1-8586-856329D15B1D}" dt="2023-10-13T19:48:33.029" v="11008" actId="26606"/>
          <ac:grpSpMkLst>
            <pc:docMk/>
            <pc:sldMk cId="0" sldId="283"/>
            <ac:grpSpMk id="75" creationId="{520234FB-542E-4550-9C2F-1B56FD41A1CA}"/>
          </ac:grpSpMkLst>
        </pc:grpChg>
        <pc:grpChg chg="add del">
          <ac:chgData name="Virginia" userId="bdc78b75-7fb9-4a4c-9ee7-8dfcb6591be2" providerId="ADAL" clId="{D78B718B-6864-45D1-8586-856329D15B1D}" dt="2023-10-13T19:48:38.615" v="11010" actId="26606"/>
          <ac:grpSpMkLst>
            <pc:docMk/>
            <pc:sldMk cId="0" sldId="283"/>
            <ac:grpSpMk id="83" creationId="{7398C59F-5A18-487B-91D6-B955AACF2E50}"/>
          </ac:grpSpMkLst>
        </pc:grpChg>
        <pc:grpChg chg="add del">
          <ac:chgData name="Virginia" userId="bdc78b75-7fb9-4a4c-9ee7-8dfcb6591be2" providerId="ADAL" clId="{D78B718B-6864-45D1-8586-856329D15B1D}" dt="2023-10-13T19:48:38.615" v="11010" actId="26606"/>
          <ac:grpSpMkLst>
            <pc:docMk/>
            <pc:sldMk cId="0" sldId="283"/>
            <ac:grpSpMk id="84" creationId="{520234FB-542E-4550-9C2F-1B56FD41A1CA}"/>
          </ac:grpSpMkLst>
        </pc:grpChg>
        <pc:grpChg chg="add del">
          <ac:chgData name="Virginia" userId="bdc78b75-7fb9-4a4c-9ee7-8dfcb6591be2" providerId="ADAL" clId="{D78B718B-6864-45D1-8586-856329D15B1D}" dt="2023-10-13T19:48:55.158" v="11020" actId="26606"/>
          <ac:grpSpMkLst>
            <pc:docMk/>
            <pc:sldMk cId="0" sldId="283"/>
            <ac:grpSpMk id="91" creationId="{7398C59F-5A18-487B-91D6-B955AACF2E50}"/>
          </ac:grpSpMkLst>
        </pc:grpChg>
        <pc:grpChg chg="add del">
          <ac:chgData name="Virginia" userId="bdc78b75-7fb9-4a4c-9ee7-8dfcb6591be2" providerId="ADAL" clId="{D78B718B-6864-45D1-8586-856329D15B1D}" dt="2023-10-13T19:48:55.158" v="11020" actId="26606"/>
          <ac:grpSpMkLst>
            <pc:docMk/>
            <pc:sldMk cId="0" sldId="283"/>
            <ac:grpSpMk id="92" creationId="{520234FB-542E-4550-9C2F-1B56FD41A1CA}"/>
          </ac:grpSpMkLst>
        </pc:grpChg>
        <pc:grpChg chg="add del">
          <ac:chgData name="Virginia" userId="bdc78b75-7fb9-4a4c-9ee7-8dfcb6591be2" providerId="ADAL" clId="{D78B718B-6864-45D1-8586-856329D15B1D}" dt="2023-10-13T19:48:46.042" v="11014" actId="26606"/>
          <ac:grpSpMkLst>
            <pc:docMk/>
            <pc:sldMk cId="0" sldId="283"/>
            <ac:grpSpMk id="103" creationId="{7398C59F-5A18-487B-91D6-B955AACF2E50}"/>
          </ac:grpSpMkLst>
        </pc:grpChg>
        <pc:grpChg chg="add del">
          <ac:chgData name="Virginia" userId="bdc78b75-7fb9-4a4c-9ee7-8dfcb6591be2" providerId="ADAL" clId="{D78B718B-6864-45D1-8586-856329D15B1D}" dt="2023-10-13T19:48:46.042" v="11014" actId="26606"/>
          <ac:grpSpMkLst>
            <pc:docMk/>
            <pc:sldMk cId="0" sldId="283"/>
            <ac:grpSpMk id="117" creationId="{520234FB-542E-4550-9C2F-1B56FD41A1CA}"/>
          </ac:grpSpMkLst>
        </pc:grpChg>
        <pc:grpChg chg="add del">
          <ac:chgData name="Virginia" userId="bdc78b75-7fb9-4a4c-9ee7-8dfcb6591be2" providerId="ADAL" clId="{D78B718B-6864-45D1-8586-856329D15B1D}" dt="2023-10-13T19:48:47.588" v="11017" actId="26606"/>
          <ac:grpSpMkLst>
            <pc:docMk/>
            <pc:sldMk cId="0" sldId="283"/>
            <ac:grpSpMk id="143" creationId="{7398C59F-5A18-487B-91D6-B955AACF2E50}"/>
          </ac:grpSpMkLst>
        </pc:grpChg>
        <pc:grpChg chg="add del">
          <ac:chgData name="Virginia" userId="bdc78b75-7fb9-4a4c-9ee7-8dfcb6591be2" providerId="ADAL" clId="{D78B718B-6864-45D1-8586-856329D15B1D}" dt="2023-10-13T19:48:47.588" v="11017" actId="26606"/>
          <ac:grpSpMkLst>
            <pc:docMk/>
            <pc:sldMk cId="0" sldId="283"/>
            <ac:grpSpMk id="144" creationId="{520234FB-542E-4550-9C2F-1B56FD41A1CA}"/>
          </ac:grpSpMkLst>
        </pc:grpChg>
        <pc:grpChg chg="add del">
          <ac:chgData name="Virginia" userId="bdc78b75-7fb9-4a4c-9ee7-8dfcb6591be2" providerId="ADAL" clId="{D78B718B-6864-45D1-8586-856329D15B1D}" dt="2023-10-13T19:48:54.605" v="11019" actId="26606"/>
          <ac:grpSpMkLst>
            <pc:docMk/>
            <pc:sldMk cId="0" sldId="283"/>
            <ac:grpSpMk id="151" creationId="{7398C59F-5A18-487B-91D6-B955AACF2E50}"/>
          </ac:grpSpMkLst>
        </pc:grpChg>
        <pc:grpChg chg="add del">
          <ac:chgData name="Virginia" userId="bdc78b75-7fb9-4a4c-9ee7-8dfcb6591be2" providerId="ADAL" clId="{D78B718B-6864-45D1-8586-856329D15B1D}" dt="2023-10-13T19:48:54.605" v="11019" actId="26606"/>
          <ac:grpSpMkLst>
            <pc:docMk/>
            <pc:sldMk cId="0" sldId="283"/>
            <ac:grpSpMk id="152" creationId="{520234FB-542E-4550-9C2F-1B56FD41A1CA}"/>
          </ac:grpSpMkLst>
        </pc:grpChg>
        <pc:picChg chg="add mod ord">
          <ac:chgData name="Virginia" userId="bdc78b75-7fb9-4a4c-9ee7-8dfcb6591be2" providerId="ADAL" clId="{D78B718B-6864-45D1-8586-856329D15B1D}" dt="2023-10-13T22:01:19.658" v="11907" actId="167"/>
          <ac:picMkLst>
            <pc:docMk/>
            <pc:sldMk cId="0" sldId="283"/>
            <ac:picMk id="3" creationId="{B6640021-910A-A1F3-7F3A-0EBDCE8A5B78}"/>
          </ac:picMkLst>
        </pc:picChg>
        <pc:picChg chg="del mod">
          <ac:chgData name="Virginia" userId="bdc78b75-7fb9-4a4c-9ee7-8dfcb6591be2" providerId="ADAL" clId="{D78B718B-6864-45D1-8586-856329D15B1D}" dt="2023-10-13T19:47:14.260" v="10994" actId="21"/>
          <ac:picMkLst>
            <pc:docMk/>
            <pc:sldMk cId="0" sldId="283"/>
            <ac:picMk id="4" creationId="{63BD7B87-B654-4BDE-AB6F-AC21D8D5B0CE}"/>
          </ac:picMkLst>
        </pc:picChg>
        <pc:cxnChg chg="add del">
          <ac:chgData name="Virginia" userId="bdc78b75-7fb9-4a4c-9ee7-8dfcb6591be2" providerId="ADAL" clId="{D78B718B-6864-45D1-8586-856329D15B1D}" dt="2023-10-13T22:00:01.511" v="11886" actId="26606"/>
          <ac:cxnSpMkLst>
            <pc:docMk/>
            <pc:sldMk cId="0" sldId="283"/>
            <ac:cxnSpMk id="12" creationId="{F5486A9D-1265-4B57-91E6-68E666B978BC}"/>
          </ac:cxnSpMkLst>
        </pc:cxnChg>
        <pc:cxnChg chg="add del">
          <ac:chgData name="Virginia" userId="bdc78b75-7fb9-4a4c-9ee7-8dfcb6591be2" providerId="ADAL" clId="{D78B718B-6864-45D1-8586-856329D15B1D}" dt="2023-10-13T22:00:01.511" v="11886" actId="26606"/>
          <ac:cxnSpMkLst>
            <pc:docMk/>
            <pc:sldMk cId="0" sldId="283"/>
            <ac:cxnSpMk id="16" creationId="{73D8893D-DEBE-4F67-901F-166F75E9C6E7}"/>
          </ac:cxnSpMkLst>
        </pc:cxnChg>
        <pc:cxnChg chg="add del">
          <ac:chgData name="Virginia" userId="bdc78b75-7fb9-4a4c-9ee7-8dfcb6591be2" providerId="ADAL" clId="{D78B718B-6864-45D1-8586-856329D15B1D}" dt="2023-10-13T22:00:02.925" v="11889" actId="26606"/>
          <ac:cxnSpMkLst>
            <pc:docMk/>
            <pc:sldMk cId="0" sldId="283"/>
            <ac:cxnSpMk id="25" creationId="{F5486A9D-1265-4B57-91E6-68E666B978BC}"/>
          </ac:cxnSpMkLst>
        </pc:cxnChg>
        <pc:cxnChg chg="add del">
          <ac:chgData name="Virginia" userId="bdc78b75-7fb9-4a4c-9ee7-8dfcb6591be2" providerId="ADAL" clId="{D78B718B-6864-45D1-8586-856329D15B1D}" dt="2023-10-13T22:00:06.345" v="11891" actId="26606"/>
          <ac:cxnSpMkLst>
            <pc:docMk/>
            <pc:sldMk cId="0" sldId="283"/>
            <ac:cxnSpMk id="31" creationId="{F5486A9D-1265-4B57-91E6-68E666B978BC}"/>
          </ac:cxnSpMkLst>
        </pc:cxnChg>
        <pc:cxnChg chg="add del">
          <ac:chgData name="Virginia" userId="bdc78b75-7fb9-4a4c-9ee7-8dfcb6591be2" providerId="ADAL" clId="{D78B718B-6864-45D1-8586-856329D15B1D}" dt="2023-10-13T22:00:06.345" v="11891" actId="26606"/>
          <ac:cxnSpMkLst>
            <pc:docMk/>
            <pc:sldMk cId="0" sldId="283"/>
            <ac:cxnSpMk id="32" creationId="{4071767D-5FF7-4508-B8B7-BB60FF3AB250}"/>
          </ac:cxnSpMkLst>
        </pc:cxnChg>
        <pc:cxnChg chg="add del">
          <ac:chgData name="Virginia" userId="bdc78b75-7fb9-4a4c-9ee7-8dfcb6591be2" providerId="ADAL" clId="{D78B718B-6864-45D1-8586-856329D15B1D}" dt="2023-10-13T22:00:09.641" v="11893" actId="26606"/>
          <ac:cxnSpMkLst>
            <pc:docMk/>
            <pc:sldMk cId="0" sldId="283"/>
            <ac:cxnSpMk id="41" creationId="{7E1D4427-852B-4B37-8E76-0E9F1810BA2A}"/>
          </ac:cxnSpMkLst>
        </pc:cxnChg>
        <pc:cxnChg chg="add del">
          <ac:chgData name="Virginia" userId="bdc78b75-7fb9-4a4c-9ee7-8dfcb6591be2" providerId="ADAL" clId="{D78B718B-6864-45D1-8586-856329D15B1D}" dt="2023-10-13T22:00:32.593" v="11895" actId="26606"/>
          <ac:cxnSpMkLst>
            <pc:docMk/>
            <pc:sldMk cId="0" sldId="283"/>
            <ac:cxnSpMk id="65" creationId="{7E1D4427-852B-4B37-8E76-0E9F1810BA2A}"/>
          </ac:cxnSpMkLst>
        </pc:cxnChg>
        <pc:cxnChg chg="add del">
          <ac:chgData name="Virginia" userId="bdc78b75-7fb9-4a4c-9ee7-8dfcb6591be2" providerId="ADAL" clId="{D78B718B-6864-45D1-8586-856329D15B1D}" dt="2023-10-13T22:00:32.593" v="11895" actId="26606"/>
          <ac:cxnSpMkLst>
            <pc:docMk/>
            <pc:sldMk cId="0" sldId="283"/>
            <ac:cxnSpMk id="67" creationId="{C9AC0290-4702-4519-B0F4-C2A46880997B}"/>
          </ac:cxnSpMkLst>
        </pc:cxnChg>
        <pc:cxnChg chg="add del">
          <ac:chgData name="Virginia" userId="bdc78b75-7fb9-4a4c-9ee7-8dfcb6591be2" providerId="ADAL" clId="{D78B718B-6864-45D1-8586-856329D15B1D}" dt="2023-10-13T22:00:36.866" v="11897" actId="26606"/>
          <ac:cxnSpMkLst>
            <pc:docMk/>
            <pc:sldMk cId="0" sldId="283"/>
            <ac:cxnSpMk id="73" creationId="{F5486A9D-1265-4B57-91E6-68E666B978BC}"/>
          </ac:cxnSpMkLst>
        </pc:cxnChg>
        <pc:cxnChg chg="add del">
          <ac:chgData name="Virginia" userId="bdc78b75-7fb9-4a4c-9ee7-8dfcb6591be2" providerId="ADAL" clId="{D78B718B-6864-45D1-8586-856329D15B1D}" dt="2023-10-13T22:00:36.866" v="11897" actId="26606"/>
          <ac:cxnSpMkLst>
            <pc:docMk/>
            <pc:sldMk cId="0" sldId="283"/>
            <ac:cxnSpMk id="90" creationId="{D28A9C89-B313-458F-9C85-515930A51A93}"/>
          </ac:cxnSpMkLst>
        </pc:cxnChg>
        <pc:cxnChg chg="add del">
          <ac:chgData name="Virginia" userId="bdc78b75-7fb9-4a4c-9ee7-8dfcb6591be2" providerId="ADAL" clId="{D78B718B-6864-45D1-8586-856329D15B1D}" dt="2023-10-13T22:00:48.733" v="11902" actId="26606"/>
          <ac:cxnSpMkLst>
            <pc:docMk/>
            <pc:sldMk cId="0" sldId="283"/>
            <ac:cxnSpMk id="101" creationId="{7E1D4427-852B-4B37-8E76-0E9F1810BA2A}"/>
          </ac:cxnSpMkLst>
        </pc:cxnChg>
        <pc:cxnChg chg="add del">
          <ac:chgData name="Virginia" userId="bdc78b75-7fb9-4a4c-9ee7-8dfcb6591be2" providerId="ADAL" clId="{D78B718B-6864-45D1-8586-856329D15B1D}" dt="2023-10-13T22:00:48.733" v="11902" actId="26606"/>
          <ac:cxnSpMkLst>
            <pc:docMk/>
            <pc:sldMk cId="0" sldId="283"/>
            <ac:cxnSpMk id="104" creationId="{C9AC0290-4702-4519-B0F4-C2A46880997B}"/>
          </ac:cxnSpMkLst>
        </pc:cxnChg>
      </pc:sldChg>
      <pc:sldChg chg="modSp mod">
        <pc:chgData name="Virginia" userId="bdc78b75-7fb9-4a4c-9ee7-8dfcb6591be2" providerId="ADAL" clId="{D78B718B-6864-45D1-8586-856329D15B1D}" dt="2023-10-13T21:53:55.992" v="11823" actId="1076"/>
        <pc:sldMkLst>
          <pc:docMk/>
          <pc:sldMk cId="0" sldId="285"/>
        </pc:sldMkLst>
        <pc:picChg chg="mod">
          <ac:chgData name="Virginia" userId="bdc78b75-7fb9-4a4c-9ee7-8dfcb6591be2" providerId="ADAL" clId="{D78B718B-6864-45D1-8586-856329D15B1D}" dt="2023-10-13T21:53:51.135" v="11821" actId="1076"/>
          <ac:picMkLst>
            <pc:docMk/>
            <pc:sldMk cId="0" sldId="285"/>
            <ac:picMk id="4" creationId="{60637ED0-F448-A889-4834-AE7EBF8EBFE1}"/>
          </ac:picMkLst>
        </pc:picChg>
        <pc:picChg chg="mod">
          <ac:chgData name="Virginia" userId="bdc78b75-7fb9-4a4c-9ee7-8dfcb6591be2" providerId="ADAL" clId="{D78B718B-6864-45D1-8586-856329D15B1D}" dt="2023-10-13T20:26:37.283" v="11115" actId="1076"/>
          <ac:picMkLst>
            <pc:docMk/>
            <pc:sldMk cId="0" sldId="285"/>
            <ac:picMk id="6" creationId="{16874988-162E-BCCB-B8DA-D8C176D2792F}"/>
          </ac:picMkLst>
        </pc:picChg>
        <pc:picChg chg="mod">
          <ac:chgData name="Virginia" userId="bdc78b75-7fb9-4a4c-9ee7-8dfcb6591be2" providerId="ADAL" clId="{D78B718B-6864-45D1-8586-856329D15B1D}" dt="2023-10-13T21:53:42.238" v="11818" actId="1076"/>
          <ac:picMkLst>
            <pc:docMk/>
            <pc:sldMk cId="0" sldId="285"/>
            <ac:picMk id="1031" creationId="{00000000-0000-0000-0000-000000000000}"/>
          </ac:picMkLst>
        </pc:picChg>
        <pc:picChg chg="mod">
          <ac:chgData name="Virginia" userId="bdc78b75-7fb9-4a4c-9ee7-8dfcb6591be2" providerId="ADAL" clId="{D78B718B-6864-45D1-8586-856329D15B1D}" dt="2023-10-13T20:26:45.767" v="11118" actId="1076"/>
          <ac:picMkLst>
            <pc:docMk/>
            <pc:sldMk cId="0" sldId="285"/>
            <ac:picMk id="2050" creationId="{00000000-0000-0000-0000-000000000000}"/>
          </ac:picMkLst>
        </pc:picChg>
        <pc:picChg chg="mod">
          <ac:chgData name="Virginia" userId="bdc78b75-7fb9-4a4c-9ee7-8dfcb6591be2" providerId="ADAL" clId="{D78B718B-6864-45D1-8586-856329D15B1D}" dt="2023-10-13T21:53:46.886" v="11819" actId="14100"/>
          <ac:picMkLst>
            <pc:docMk/>
            <pc:sldMk cId="0" sldId="285"/>
            <ac:picMk id="2052" creationId="{00000000-0000-0000-0000-000000000000}"/>
          </ac:picMkLst>
        </pc:picChg>
        <pc:picChg chg="mod">
          <ac:chgData name="Virginia" userId="bdc78b75-7fb9-4a4c-9ee7-8dfcb6591be2" providerId="ADAL" clId="{D78B718B-6864-45D1-8586-856329D15B1D}" dt="2023-10-13T21:53:55.992" v="11823" actId="1076"/>
          <ac:picMkLst>
            <pc:docMk/>
            <pc:sldMk cId="0" sldId="285"/>
            <ac:picMk id="3074" creationId="{00000000-0000-0000-0000-000000000000}"/>
          </ac:picMkLst>
        </pc:picChg>
        <pc:picChg chg="mod">
          <ac:chgData name="Virginia" userId="bdc78b75-7fb9-4a4c-9ee7-8dfcb6591be2" providerId="ADAL" clId="{D78B718B-6864-45D1-8586-856329D15B1D}" dt="2023-10-13T20:26:41.191" v="11117" actId="1076"/>
          <ac:picMkLst>
            <pc:docMk/>
            <pc:sldMk cId="0" sldId="285"/>
            <ac:picMk id="4097" creationId="{00000000-0000-0000-0000-000000000000}"/>
          </ac:picMkLst>
        </pc:picChg>
        <pc:picChg chg="mod">
          <ac:chgData name="Virginia" userId="bdc78b75-7fb9-4a4c-9ee7-8dfcb6591be2" providerId="ADAL" clId="{D78B718B-6864-45D1-8586-856329D15B1D}" dt="2023-10-13T20:26:50.754" v="11120" actId="1076"/>
          <ac:picMkLst>
            <pc:docMk/>
            <pc:sldMk cId="0" sldId="285"/>
            <ac:picMk id="4098" creationId="{00000000-0000-0000-0000-000000000000}"/>
          </ac:picMkLst>
        </pc:picChg>
      </pc:sldChg>
      <pc:sldChg chg="addSp delSp modSp mod setBg">
        <pc:chgData name="Virginia" userId="bdc78b75-7fb9-4a4c-9ee7-8dfcb6591be2" providerId="ADAL" clId="{D78B718B-6864-45D1-8586-856329D15B1D}" dt="2023-10-22T19:08:28.453" v="12111" actId="207"/>
        <pc:sldMkLst>
          <pc:docMk/>
          <pc:sldMk cId="0" sldId="286"/>
        </pc:sldMkLst>
        <pc:spChg chg="mod">
          <ac:chgData name="Virginia" userId="bdc78b75-7fb9-4a4c-9ee7-8dfcb6591be2" providerId="ADAL" clId="{D78B718B-6864-45D1-8586-856329D15B1D}" dt="2023-10-22T19:02:13.971" v="12100" actId="14100"/>
          <ac:spMkLst>
            <pc:docMk/>
            <pc:sldMk cId="0" sldId="286"/>
            <ac:spMk id="2" creationId="{00000000-0000-0000-0000-000000000000}"/>
          </ac:spMkLst>
        </pc:spChg>
        <pc:spChg chg="mod">
          <ac:chgData name="Virginia" userId="bdc78b75-7fb9-4a4c-9ee7-8dfcb6591be2" providerId="ADAL" clId="{D78B718B-6864-45D1-8586-856329D15B1D}" dt="2023-10-22T19:08:28.453" v="12111" actId="207"/>
          <ac:spMkLst>
            <pc:docMk/>
            <pc:sldMk cId="0" sldId="286"/>
            <ac:spMk id="4" creationId="{00000000-0000-0000-0000-000000000000}"/>
          </ac:spMkLst>
        </pc:spChg>
        <pc:spChg chg="mod">
          <ac:chgData name="Virginia" userId="bdc78b75-7fb9-4a4c-9ee7-8dfcb6591be2" providerId="ADAL" clId="{D78B718B-6864-45D1-8586-856329D15B1D}" dt="2023-10-22T19:07:05.202" v="12101" actId="14100"/>
          <ac:spMkLst>
            <pc:docMk/>
            <pc:sldMk cId="0" sldId="286"/>
            <ac:spMk id="5" creationId="{00000000-0000-0000-0000-000000000000}"/>
          </ac:spMkLst>
        </pc:spChg>
        <pc:spChg chg="mod">
          <ac:chgData name="Virginia" userId="bdc78b75-7fb9-4a4c-9ee7-8dfcb6591be2" providerId="ADAL" clId="{D78B718B-6864-45D1-8586-856329D15B1D}" dt="2023-10-22T19:07:09.730" v="12102" actId="14100"/>
          <ac:spMkLst>
            <pc:docMk/>
            <pc:sldMk cId="0" sldId="286"/>
            <ac:spMk id="6" creationId="{00000000-0000-0000-0000-000000000000}"/>
          </ac:spMkLst>
        </pc:spChg>
        <pc:spChg chg="mod">
          <ac:chgData name="Virginia" userId="bdc78b75-7fb9-4a4c-9ee7-8dfcb6591be2" providerId="ADAL" clId="{D78B718B-6864-45D1-8586-856329D15B1D}" dt="2023-10-22T19:08:00.092" v="12109" actId="207"/>
          <ac:spMkLst>
            <pc:docMk/>
            <pc:sldMk cId="0" sldId="286"/>
            <ac:spMk id="7" creationId="{00000000-0000-0000-0000-000000000000}"/>
          </ac:spMkLst>
        </pc:spChg>
        <pc:spChg chg="mod">
          <ac:chgData name="Virginia" userId="bdc78b75-7fb9-4a4c-9ee7-8dfcb6591be2" providerId="ADAL" clId="{D78B718B-6864-45D1-8586-856329D15B1D}" dt="2023-10-22T19:08:03.916" v="12110" actId="207"/>
          <ac:spMkLst>
            <pc:docMk/>
            <pc:sldMk cId="0" sldId="286"/>
            <ac:spMk id="8" creationId="{00000000-0000-0000-0000-000000000000}"/>
          </ac:spMkLst>
        </pc:spChg>
        <pc:spChg chg="mod">
          <ac:chgData name="Virginia" userId="bdc78b75-7fb9-4a4c-9ee7-8dfcb6591be2" providerId="ADAL" clId="{D78B718B-6864-45D1-8586-856329D15B1D}" dt="2023-10-22T19:07:14.788" v="12103" actId="14100"/>
          <ac:spMkLst>
            <pc:docMk/>
            <pc:sldMk cId="0" sldId="286"/>
            <ac:spMk id="9" creationId="{00000000-0000-0000-0000-000000000000}"/>
          </ac:spMkLst>
        </pc:spChg>
        <pc:spChg chg="mod">
          <ac:chgData name="Virginia" userId="bdc78b75-7fb9-4a4c-9ee7-8dfcb6591be2" providerId="ADAL" clId="{D78B718B-6864-45D1-8586-856329D15B1D}" dt="2023-10-13T21:58:59.017" v="11877" actId="26606"/>
          <ac:spMkLst>
            <pc:docMk/>
            <pc:sldMk cId="0" sldId="286"/>
            <ac:spMk id="10" creationId="{00000000-0000-0000-0000-000000000000}"/>
          </ac:spMkLst>
        </pc:spChg>
        <pc:spChg chg="mod">
          <ac:chgData name="Virginia" userId="bdc78b75-7fb9-4a4c-9ee7-8dfcb6591be2" providerId="ADAL" clId="{D78B718B-6864-45D1-8586-856329D15B1D}" dt="2023-10-13T21:58:59.017" v="11877" actId="26606"/>
          <ac:spMkLst>
            <pc:docMk/>
            <pc:sldMk cId="0" sldId="286"/>
            <ac:spMk id="11" creationId="{00000000-0000-0000-0000-000000000000}"/>
          </ac:spMkLst>
        </pc:spChg>
        <pc:spChg chg="mod">
          <ac:chgData name="Virginia" userId="bdc78b75-7fb9-4a4c-9ee7-8dfcb6591be2" providerId="ADAL" clId="{D78B718B-6864-45D1-8586-856329D15B1D}" dt="2023-10-13T21:58:59.017" v="11877" actId="26606"/>
          <ac:spMkLst>
            <pc:docMk/>
            <pc:sldMk cId="0" sldId="286"/>
            <ac:spMk id="20" creationId="{00000000-0000-0000-0000-000000000000}"/>
          </ac:spMkLst>
        </pc:spChg>
        <pc:spChg chg="mod">
          <ac:chgData name="Virginia" userId="bdc78b75-7fb9-4a4c-9ee7-8dfcb6591be2" providerId="ADAL" clId="{D78B718B-6864-45D1-8586-856329D15B1D}" dt="2023-10-13T21:58:59.017" v="11877" actId="26606"/>
          <ac:spMkLst>
            <pc:docMk/>
            <pc:sldMk cId="0" sldId="286"/>
            <ac:spMk id="21" creationId="{00000000-0000-0000-0000-000000000000}"/>
          </ac:spMkLst>
        </pc:spChg>
        <pc:spChg chg="mod">
          <ac:chgData name="Virginia" userId="bdc78b75-7fb9-4a4c-9ee7-8dfcb6591be2" providerId="ADAL" clId="{D78B718B-6864-45D1-8586-856329D15B1D}" dt="2023-10-13T21:58:59.017" v="11877" actId="26606"/>
          <ac:spMkLst>
            <pc:docMk/>
            <pc:sldMk cId="0" sldId="286"/>
            <ac:spMk id="22" creationId="{00000000-0000-0000-0000-000000000000}"/>
          </ac:spMkLst>
        </pc:spChg>
        <pc:spChg chg="mod">
          <ac:chgData name="Virginia" userId="bdc78b75-7fb9-4a4c-9ee7-8dfcb6591be2" providerId="ADAL" clId="{D78B718B-6864-45D1-8586-856329D15B1D}" dt="2023-10-13T21:58:59.017" v="11877" actId="26606"/>
          <ac:spMkLst>
            <pc:docMk/>
            <pc:sldMk cId="0" sldId="286"/>
            <ac:spMk id="23" creationId="{00000000-0000-0000-0000-000000000000}"/>
          </ac:spMkLst>
        </pc:spChg>
        <pc:spChg chg="add del">
          <ac:chgData name="Virginia" userId="bdc78b75-7fb9-4a4c-9ee7-8dfcb6591be2" providerId="ADAL" clId="{D78B718B-6864-45D1-8586-856329D15B1D}" dt="2023-10-13T21:58:53.040" v="11874" actId="26606"/>
          <ac:spMkLst>
            <pc:docMk/>
            <pc:sldMk cId="0" sldId="286"/>
            <ac:spMk id="28" creationId="{A6B16355-27FB-445B-B646-02AB73637459}"/>
          </ac:spMkLst>
        </pc:spChg>
        <pc:spChg chg="add del">
          <ac:chgData name="Virginia" userId="bdc78b75-7fb9-4a4c-9ee7-8dfcb6591be2" providerId="ADAL" clId="{D78B718B-6864-45D1-8586-856329D15B1D}" dt="2023-10-13T21:58:53.040" v="11874" actId="26606"/>
          <ac:spMkLst>
            <pc:docMk/>
            <pc:sldMk cId="0" sldId="286"/>
            <ac:spMk id="32" creationId="{6B3BF2E5-C3AB-441F-A430-491119C56D26}"/>
          </ac:spMkLst>
        </pc:spChg>
        <pc:spChg chg="add del">
          <ac:chgData name="Virginia" userId="bdc78b75-7fb9-4a4c-9ee7-8dfcb6591be2" providerId="ADAL" clId="{D78B718B-6864-45D1-8586-856329D15B1D}" dt="2023-10-13T21:58:53.040" v="11874" actId="26606"/>
          <ac:spMkLst>
            <pc:docMk/>
            <pc:sldMk cId="0" sldId="286"/>
            <ac:spMk id="34" creationId="{DD07C90B-B81A-473B-8919-CA924E61FFCF}"/>
          </ac:spMkLst>
        </pc:spChg>
        <pc:spChg chg="add del">
          <ac:chgData name="Virginia" userId="bdc78b75-7fb9-4a4c-9ee7-8dfcb6591be2" providerId="ADAL" clId="{D78B718B-6864-45D1-8586-856329D15B1D}" dt="2023-10-13T21:58:59.004" v="11876" actId="26606"/>
          <ac:spMkLst>
            <pc:docMk/>
            <pc:sldMk cId="0" sldId="286"/>
            <ac:spMk id="36" creationId="{F9E80720-23E6-4B89-B77E-04A7689F1BA8}"/>
          </ac:spMkLst>
        </pc:spChg>
        <pc:spChg chg="add del">
          <ac:chgData name="Virginia" userId="bdc78b75-7fb9-4a4c-9ee7-8dfcb6591be2" providerId="ADAL" clId="{D78B718B-6864-45D1-8586-856329D15B1D}" dt="2023-10-13T21:58:59.004" v="11876" actId="26606"/>
          <ac:spMkLst>
            <pc:docMk/>
            <pc:sldMk cId="0" sldId="286"/>
            <ac:spMk id="37" creationId="{CD1D3CA1-3EB6-41F3-A419-8424B56BE63A}"/>
          </ac:spMkLst>
        </pc:spChg>
        <pc:spChg chg="add del">
          <ac:chgData name="Virginia" userId="bdc78b75-7fb9-4a4c-9ee7-8dfcb6591be2" providerId="ADAL" clId="{D78B718B-6864-45D1-8586-856329D15B1D}" dt="2023-10-13T21:58:59.004" v="11876" actId="26606"/>
          <ac:spMkLst>
            <pc:docMk/>
            <pc:sldMk cId="0" sldId="286"/>
            <ac:spMk id="38" creationId="{4D87F7B2-AA36-4B58-BC2C-1BBA135E8B6B}"/>
          </ac:spMkLst>
        </pc:spChg>
        <pc:cxnChg chg="add del">
          <ac:chgData name="Virginia" userId="bdc78b75-7fb9-4a4c-9ee7-8dfcb6591be2" providerId="ADAL" clId="{D78B718B-6864-45D1-8586-856329D15B1D}" dt="2023-10-13T21:58:53.040" v="11874" actId="26606"/>
          <ac:cxnSpMkLst>
            <pc:docMk/>
            <pc:sldMk cId="0" sldId="286"/>
            <ac:cxnSpMk id="30" creationId="{06DA680F-F6AC-453E-A8BF-C5BDED2851DE}"/>
          </ac:cxnSpMkLst>
        </pc:cxnChg>
      </pc:sldChg>
      <pc:sldChg chg="addSp delSp modSp mod setBg delDesignElem">
        <pc:chgData name="Virginia" userId="bdc78b75-7fb9-4a4c-9ee7-8dfcb6591be2" providerId="ADAL" clId="{D78B718B-6864-45D1-8586-856329D15B1D}" dt="2023-10-22T19:51:48.963" v="12325" actId="14100"/>
        <pc:sldMkLst>
          <pc:docMk/>
          <pc:sldMk cId="0" sldId="293"/>
        </pc:sldMkLst>
        <pc:spChg chg="mod">
          <ac:chgData name="Virginia" userId="bdc78b75-7fb9-4a4c-9ee7-8dfcb6591be2" providerId="ADAL" clId="{D78B718B-6864-45D1-8586-856329D15B1D}" dt="2023-10-22T19:51:38.520" v="12324" actId="14100"/>
          <ac:spMkLst>
            <pc:docMk/>
            <pc:sldMk cId="0" sldId="293"/>
            <ac:spMk id="2" creationId="{00000000-0000-0000-0000-000000000000}"/>
          </ac:spMkLst>
        </pc:spChg>
        <pc:spChg chg="mod ord">
          <ac:chgData name="Virginia" userId="bdc78b75-7fb9-4a4c-9ee7-8dfcb6591be2" providerId="ADAL" clId="{D78B718B-6864-45D1-8586-856329D15B1D}" dt="2023-10-22T19:51:48.963" v="12325" actId="14100"/>
          <ac:spMkLst>
            <pc:docMk/>
            <pc:sldMk cId="0" sldId="293"/>
            <ac:spMk id="3" creationId="{00000000-0000-0000-0000-000000000000}"/>
          </ac:spMkLst>
        </pc:spChg>
        <pc:spChg chg="add del">
          <ac:chgData name="Virginia" userId="bdc78b75-7fb9-4a4c-9ee7-8dfcb6591be2" providerId="ADAL" clId="{D78B718B-6864-45D1-8586-856329D15B1D}" dt="2023-10-13T21:29:55.037" v="11409" actId="26606"/>
          <ac:spMkLst>
            <pc:docMk/>
            <pc:sldMk cId="0" sldId="293"/>
            <ac:spMk id="5124" creationId="{00195BFA-FD31-4D6E-8E00-89ADD87C3485}"/>
          </ac:spMkLst>
        </pc:spChg>
        <pc:spChg chg="add del">
          <ac:chgData name="Virginia" userId="bdc78b75-7fb9-4a4c-9ee7-8dfcb6591be2" providerId="ADAL" clId="{D78B718B-6864-45D1-8586-856329D15B1D}" dt="2023-10-13T21:29:55.037" v="11409" actId="26606"/>
          <ac:spMkLst>
            <pc:docMk/>
            <pc:sldMk cId="0" sldId="293"/>
            <ac:spMk id="5125" creationId="{8E8A7B43-443B-4C99-A3C6-9CE7646B84C1}"/>
          </ac:spMkLst>
        </pc:spChg>
        <pc:spChg chg="add del">
          <ac:chgData name="Virginia" userId="bdc78b75-7fb9-4a4c-9ee7-8dfcb6591be2" providerId="ADAL" clId="{D78B718B-6864-45D1-8586-856329D15B1D}" dt="2023-10-13T21:29:55.037" v="11409" actId="26606"/>
          <ac:spMkLst>
            <pc:docMk/>
            <pc:sldMk cId="0" sldId="293"/>
            <ac:spMk id="5128" creationId="{232EC693-72FC-4397-8B14-FAB098F83854}"/>
          </ac:spMkLst>
        </pc:spChg>
        <pc:spChg chg="add del">
          <ac:chgData name="Virginia" userId="bdc78b75-7fb9-4a4c-9ee7-8dfcb6591be2" providerId="ADAL" clId="{D78B718B-6864-45D1-8586-856329D15B1D}" dt="2023-10-13T21:29:55.037" v="11409" actId="26606"/>
          <ac:spMkLst>
            <pc:docMk/>
            <pc:sldMk cId="0" sldId="293"/>
            <ac:spMk id="5132" creationId="{C09296F5-FBC6-4FFB-8A69-E23CFD938E30}"/>
          </ac:spMkLst>
        </pc:spChg>
        <pc:spChg chg="add del">
          <ac:chgData name="Virginia" userId="bdc78b75-7fb9-4a4c-9ee7-8dfcb6591be2" providerId="ADAL" clId="{D78B718B-6864-45D1-8586-856329D15B1D}" dt="2023-10-13T21:29:55.037" v="11409" actId="26606"/>
          <ac:spMkLst>
            <pc:docMk/>
            <pc:sldMk cId="0" sldId="293"/>
            <ac:spMk id="5134" creationId="{D96591D8-BD02-4516-AAA0-00C701F252B9}"/>
          </ac:spMkLst>
        </pc:spChg>
        <pc:spChg chg="add del">
          <ac:chgData name="Virginia" userId="bdc78b75-7fb9-4a4c-9ee7-8dfcb6591be2" providerId="ADAL" clId="{D78B718B-6864-45D1-8586-856329D15B1D}" dt="2023-10-13T21:29:55.037" v="11409" actId="26606"/>
          <ac:spMkLst>
            <pc:docMk/>
            <pc:sldMk cId="0" sldId="293"/>
            <ac:spMk id="5136" creationId="{A21C8808-B380-4C3D-A4EC-2C75D1E67B7B}"/>
          </ac:spMkLst>
        </pc:spChg>
        <pc:spChg chg="add del">
          <ac:chgData name="Virginia" userId="bdc78b75-7fb9-4a4c-9ee7-8dfcb6591be2" providerId="ADAL" clId="{D78B718B-6864-45D1-8586-856329D15B1D}" dt="2023-10-13T21:29:58.320" v="11411" actId="26606"/>
          <ac:spMkLst>
            <pc:docMk/>
            <pc:sldMk cId="0" sldId="293"/>
            <ac:spMk id="5138" creationId="{00195BFA-FD31-4D6E-8E00-89ADD87C3485}"/>
          </ac:spMkLst>
        </pc:spChg>
        <pc:spChg chg="add del">
          <ac:chgData name="Virginia" userId="bdc78b75-7fb9-4a4c-9ee7-8dfcb6591be2" providerId="ADAL" clId="{D78B718B-6864-45D1-8586-856329D15B1D}" dt="2023-10-13T21:29:58.320" v="11411" actId="26606"/>
          <ac:spMkLst>
            <pc:docMk/>
            <pc:sldMk cId="0" sldId="293"/>
            <ac:spMk id="5140" creationId="{8E8A7B43-443B-4C99-A3C6-9CE7646B84C1}"/>
          </ac:spMkLst>
        </pc:spChg>
        <pc:spChg chg="add del">
          <ac:chgData name="Virginia" userId="bdc78b75-7fb9-4a4c-9ee7-8dfcb6591be2" providerId="ADAL" clId="{D78B718B-6864-45D1-8586-856329D15B1D}" dt="2023-10-13T21:30:05.081" v="11413" actId="26606"/>
          <ac:spMkLst>
            <pc:docMk/>
            <pc:sldMk cId="0" sldId="293"/>
            <ac:spMk id="5149" creationId="{04DD3E41-33C2-4660-BB4C-BBCF07F65FCD}"/>
          </ac:spMkLst>
        </pc:spChg>
        <pc:spChg chg="add del">
          <ac:chgData name="Virginia" userId="bdc78b75-7fb9-4a4c-9ee7-8dfcb6591be2" providerId="ADAL" clId="{D78B718B-6864-45D1-8586-856329D15B1D}" dt="2023-10-13T21:30:05.081" v="11413" actId="26606"/>
          <ac:spMkLst>
            <pc:docMk/>
            <pc:sldMk cId="0" sldId="293"/>
            <ac:spMk id="5156" creationId="{841A8DFB-611A-4AAF-9195-84B09E4F7E31}"/>
          </ac:spMkLst>
        </pc:spChg>
        <pc:spChg chg="add del">
          <ac:chgData name="Virginia" userId="bdc78b75-7fb9-4a4c-9ee7-8dfcb6591be2" providerId="ADAL" clId="{D78B718B-6864-45D1-8586-856329D15B1D}" dt="2023-10-13T21:30:05.081" v="11413" actId="26606"/>
          <ac:spMkLst>
            <pc:docMk/>
            <pc:sldMk cId="0" sldId="293"/>
            <ac:spMk id="5163" creationId="{6A3951CE-6985-48B0-8C07-92C55A1A14E9}"/>
          </ac:spMkLst>
        </pc:spChg>
        <pc:spChg chg="del">
          <ac:chgData name="Virginia" userId="bdc78b75-7fb9-4a4c-9ee7-8dfcb6591be2" providerId="ADAL" clId="{D78B718B-6864-45D1-8586-856329D15B1D}" dt="2023-10-11T21:09:56.349" v="1"/>
          <ac:spMkLst>
            <pc:docMk/>
            <pc:sldMk cId="0" sldId="293"/>
            <ac:spMk id="5164" creationId="{77F7D86A-709E-4A26-9BC7-C9D9922F4066}"/>
          </ac:spMkLst>
        </pc:spChg>
        <pc:spChg chg="del">
          <ac:chgData name="Virginia" userId="bdc78b75-7fb9-4a4c-9ee7-8dfcb6591be2" providerId="ADAL" clId="{D78B718B-6864-45D1-8586-856329D15B1D}" dt="2023-10-11T21:09:56.349" v="1"/>
          <ac:spMkLst>
            <pc:docMk/>
            <pc:sldMk cId="0" sldId="293"/>
            <ac:spMk id="5165" creationId="{FFCD9B9F-B3FA-405A-9934-F9E85C1DE7C4}"/>
          </ac:spMkLst>
        </pc:spChg>
        <pc:spChg chg="del">
          <ac:chgData name="Virginia" userId="bdc78b75-7fb9-4a4c-9ee7-8dfcb6591be2" providerId="ADAL" clId="{D78B718B-6864-45D1-8586-856329D15B1D}" dt="2023-10-11T21:09:56.349" v="1"/>
          <ac:spMkLst>
            <pc:docMk/>
            <pc:sldMk cId="0" sldId="293"/>
            <ac:spMk id="5166" creationId="{DCBF32FF-171B-40C2-93FE-AA3BAE43DB1E}"/>
          </ac:spMkLst>
        </pc:spChg>
        <pc:spChg chg="del">
          <ac:chgData name="Virginia" userId="bdc78b75-7fb9-4a4c-9ee7-8dfcb6591be2" providerId="ADAL" clId="{D78B718B-6864-45D1-8586-856329D15B1D}" dt="2023-10-11T21:09:56.349" v="1"/>
          <ac:spMkLst>
            <pc:docMk/>
            <pc:sldMk cId="0" sldId="293"/>
            <ac:spMk id="5167" creationId="{391A6607-E864-41D6-8749-98EE1987A495}"/>
          </ac:spMkLst>
        </pc:spChg>
        <pc:spChg chg="del">
          <ac:chgData name="Virginia" userId="bdc78b75-7fb9-4a4c-9ee7-8dfcb6591be2" providerId="ADAL" clId="{D78B718B-6864-45D1-8586-856329D15B1D}" dt="2023-10-11T21:09:56.349" v="1"/>
          <ac:spMkLst>
            <pc:docMk/>
            <pc:sldMk cId="0" sldId="293"/>
            <ac:spMk id="5168" creationId="{121A056A-3429-470D-AFC8-97C1F8D83EF5}"/>
          </ac:spMkLst>
        </pc:spChg>
        <pc:spChg chg="del">
          <ac:chgData name="Virginia" userId="bdc78b75-7fb9-4a4c-9ee7-8dfcb6591be2" providerId="ADAL" clId="{D78B718B-6864-45D1-8586-856329D15B1D}" dt="2023-10-11T21:09:56.349" v="1"/>
          <ac:spMkLst>
            <pc:docMk/>
            <pc:sldMk cId="0" sldId="293"/>
            <ac:spMk id="5169" creationId="{90BEFB55-7176-4081-B76A-D32AFECCE2C4}"/>
          </ac:spMkLst>
        </pc:spChg>
        <pc:spChg chg="del">
          <ac:chgData name="Virginia" userId="bdc78b75-7fb9-4a4c-9ee7-8dfcb6591be2" providerId="ADAL" clId="{D78B718B-6864-45D1-8586-856329D15B1D}" dt="2023-10-11T21:09:56.349" v="1"/>
          <ac:spMkLst>
            <pc:docMk/>
            <pc:sldMk cId="0" sldId="293"/>
            <ac:spMk id="5170" creationId="{3DCAB5CB-1540-4DEE-976C-1BD5F6E3B418}"/>
          </ac:spMkLst>
        </pc:spChg>
        <pc:spChg chg="del">
          <ac:chgData name="Virginia" userId="bdc78b75-7fb9-4a4c-9ee7-8dfcb6591be2" providerId="ADAL" clId="{D78B718B-6864-45D1-8586-856329D15B1D}" dt="2023-10-11T21:09:56.349" v="1"/>
          <ac:spMkLst>
            <pc:docMk/>
            <pc:sldMk cId="0" sldId="293"/>
            <ac:spMk id="5171" creationId="{44356B39-91B7-4E26-8359-29C41DD9BA5C}"/>
          </ac:spMkLst>
        </pc:spChg>
        <pc:spChg chg="add del">
          <ac:chgData name="Virginia" userId="bdc78b75-7fb9-4a4c-9ee7-8dfcb6591be2" providerId="ADAL" clId="{D78B718B-6864-45D1-8586-856329D15B1D}" dt="2023-10-13T21:30:05.081" v="11413" actId="26606"/>
          <ac:spMkLst>
            <pc:docMk/>
            <pc:sldMk cId="0" sldId="293"/>
            <ac:spMk id="5173" creationId="{BA8475A3-3952-408D-8E93-626076E6D360}"/>
          </ac:spMkLst>
        </pc:spChg>
        <pc:spChg chg="add del">
          <ac:chgData name="Virginia" userId="bdc78b75-7fb9-4a4c-9ee7-8dfcb6591be2" providerId="ADAL" clId="{D78B718B-6864-45D1-8586-856329D15B1D}" dt="2023-10-13T21:30:05.081" v="11413" actId="26606"/>
          <ac:spMkLst>
            <pc:docMk/>
            <pc:sldMk cId="0" sldId="293"/>
            <ac:spMk id="5174" creationId="{2D57056C-3580-48E4-9666-53A445F49042}"/>
          </ac:spMkLst>
        </pc:spChg>
        <pc:spChg chg="add del">
          <ac:chgData name="Virginia" userId="bdc78b75-7fb9-4a4c-9ee7-8dfcb6591be2" providerId="ADAL" clId="{D78B718B-6864-45D1-8586-856329D15B1D}" dt="2023-10-13T21:30:05.081" v="11413" actId="26606"/>
          <ac:spMkLst>
            <pc:docMk/>
            <pc:sldMk cId="0" sldId="293"/>
            <ac:spMk id="5175" creationId="{41C87A45-5863-4DAD-A1ED-9DD72EF1D020}"/>
          </ac:spMkLst>
        </pc:spChg>
        <pc:spChg chg="add del">
          <ac:chgData name="Virginia" userId="bdc78b75-7fb9-4a4c-9ee7-8dfcb6591be2" providerId="ADAL" clId="{D78B718B-6864-45D1-8586-856329D15B1D}" dt="2023-10-13T21:30:05.081" v="11413" actId="26606"/>
          <ac:spMkLst>
            <pc:docMk/>
            <pc:sldMk cId="0" sldId="293"/>
            <ac:spMk id="5176" creationId="{0480D754-2EAA-46BD-A784-B04FC0A6F95D}"/>
          </ac:spMkLst>
        </pc:spChg>
        <pc:spChg chg="add del">
          <ac:chgData name="Virginia" userId="bdc78b75-7fb9-4a4c-9ee7-8dfcb6591be2" providerId="ADAL" clId="{D78B718B-6864-45D1-8586-856329D15B1D}" dt="2023-10-13T21:30:05.081" v="11413" actId="26606"/>
          <ac:spMkLst>
            <pc:docMk/>
            <pc:sldMk cId="0" sldId="293"/>
            <ac:spMk id="5178" creationId="{14BF5C5C-12B0-46A7-8912-9751C89D4779}"/>
          </ac:spMkLst>
        </pc:spChg>
        <pc:spChg chg="add del">
          <ac:chgData name="Virginia" userId="bdc78b75-7fb9-4a4c-9ee7-8dfcb6591be2" providerId="ADAL" clId="{D78B718B-6864-45D1-8586-856329D15B1D}" dt="2023-10-13T21:30:05.081" v="11413" actId="26606"/>
          <ac:spMkLst>
            <pc:docMk/>
            <pc:sldMk cId="0" sldId="293"/>
            <ac:spMk id="5179" creationId="{0EF884FC-88CB-4669-9AA4-82CBE2BC033A}"/>
          </ac:spMkLst>
        </pc:spChg>
        <pc:spChg chg="add del">
          <ac:chgData name="Virginia" userId="bdc78b75-7fb9-4a4c-9ee7-8dfcb6591be2" providerId="ADAL" clId="{D78B718B-6864-45D1-8586-856329D15B1D}" dt="2023-10-13T21:30:05.081" v="11413" actId="26606"/>
          <ac:spMkLst>
            <pc:docMk/>
            <pc:sldMk cId="0" sldId="293"/>
            <ac:spMk id="5180" creationId="{1180F95C-403D-4961-9F97-F226C68788DA}"/>
          </ac:spMkLst>
        </pc:spChg>
        <pc:spChg chg="add del">
          <ac:chgData name="Virginia" userId="bdc78b75-7fb9-4a4c-9ee7-8dfcb6591be2" providerId="ADAL" clId="{D78B718B-6864-45D1-8586-856329D15B1D}" dt="2023-10-13T21:30:06.771" v="11415" actId="26606"/>
          <ac:spMkLst>
            <pc:docMk/>
            <pc:sldMk cId="0" sldId="293"/>
            <ac:spMk id="5182" creationId="{00195BFA-FD31-4D6E-8E00-89ADD87C3485}"/>
          </ac:spMkLst>
        </pc:spChg>
        <pc:spChg chg="add del">
          <ac:chgData name="Virginia" userId="bdc78b75-7fb9-4a4c-9ee7-8dfcb6591be2" providerId="ADAL" clId="{D78B718B-6864-45D1-8586-856329D15B1D}" dt="2023-10-13T21:30:06.771" v="11415" actId="26606"/>
          <ac:spMkLst>
            <pc:docMk/>
            <pc:sldMk cId="0" sldId="293"/>
            <ac:spMk id="5183" creationId="{8E8A7B43-443B-4C99-A3C6-9CE7646B84C1}"/>
          </ac:spMkLst>
        </pc:spChg>
        <pc:spChg chg="add del">
          <ac:chgData name="Virginia" userId="bdc78b75-7fb9-4a4c-9ee7-8dfcb6591be2" providerId="ADAL" clId="{D78B718B-6864-45D1-8586-856329D15B1D}" dt="2023-10-13T21:30:06.771" v="11415" actId="26606"/>
          <ac:spMkLst>
            <pc:docMk/>
            <pc:sldMk cId="0" sldId="293"/>
            <ac:spMk id="5185" creationId="{3DA3E650-963D-4F9C-8BFA-782CE7A736C1}"/>
          </ac:spMkLst>
        </pc:spChg>
        <pc:spChg chg="add del">
          <ac:chgData name="Virginia" userId="bdc78b75-7fb9-4a4c-9ee7-8dfcb6591be2" providerId="ADAL" clId="{D78B718B-6864-45D1-8586-856329D15B1D}" dt="2023-10-13T21:30:06.771" v="11415" actId="26606"/>
          <ac:spMkLst>
            <pc:docMk/>
            <pc:sldMk cId="0" sldId="293"/>
            <ac:spMk id="5186" creationId="{C667A7D3-D9E5-45F3-81CF-07DA807E4F2E}"/>
          </ac:spMkLst>
        </pc:spChg>
        <pc:spChg chg="add del">
          <ac:chgData name="Virginia" userId="bdc78b75-7fb9-4a4c-9ee7-8dfcb6591be2" providerId="ADAL" clId="{D78B718B-6864-45D1-8586-856329D15B1D}" dt="2023-10-13T21:30:06.771" v="11415" actId="26606"/>
          <ac:spMkLst>
            <pc:docMk/>
            <pc:sldMk cId="0" sldId="293"/>
            <ac:spMk id="5187" creationId="{86F5BF90-94DE-4D12-B397-41347FB5FAD3}"/>
          </ac:spMkLst>
        </pc:spChg>
        <pc:spChg chg="add del">
          <ac:chgData name="Virginia" userId="bdc78b75-7fb9-4a4c-9ee7-8dfcb6591be2" providerId="ADAL" clId="{D78B718B-6864-45D1-8586-856329D15B1D}" dt="2023-10-13T21:30:06.771" v="11415" actId="26606"/>
          <ac:spMkLst>
            <pc:docMk/>
            <pc:sldMk cId="0" sldId="293"/>
            <ac:spMk id="5188" creationId="{81FB0B13-E051-48EA-B20C-CAEF6D6F3D07}"/>
          </ac:spMkLst>
        </pc:spChg>
        <pc:spChg chg="add del">
          <ac:chgData name="Virginia" userId="bdc78b75-7fb9-4a4c-9ee7-8dfcb6591be2" providerId="ADAL" clId="{D78B718B-6864-45D1-8586-856329D15B1D}" dt="2023-10-13T21:30:06.771" v="11415" actId="26606"/>
          <ac:spMkLst>
            <pc:docMk/>
            <pc:sldMk cId="0" sldId="293"/>
            <ac:spMk id="5189" creationId="{704DD0E8-3E10-4EBB-A31B-E53F9B20F4D6}"/>
          </ac:spMkLst>
        </pc:spChg>
        <pc:spChg chg="add del">
          <ac:chgData name="Virginia" userId="bdc78b75-7fb9-4a4c-9ee7-8dfcb6591be2" providerId="ADAL" clId="{D78B718B-6864-45D1-8586-856329D15B1D}" dt="2023-10-13T21:30:06.771" v="11415" actId="26606"/>
          <ac:spMkLst>
            <pc:docMk/>
            <pc:sldMk cId="0" sldId="293"/>
            <ac:spMk id="5190" creationId="{73B16255-B218-4FC3-B52C-8183120DC4FC}"/>
          </ac:spMkLst>
        </pc:spChg>
        <pc:spChg chg="add del">
          <ac:chgData name="Virginia" userId="bdc78b75-7fb9-4a4c-9ee7-8dfcb6591be2" providerId="ADAL" clId="{D78B718B-6864-45D1-8586-856329D15B1D}" dt="2023-10-13T21:30:21.412" v="11417" actId="26606"/>
          <ac:spMkLst>
            <pc:docMk/>
            <pc:sldMk cId="0" sldId="293"/>
            <ac:spMk id="5192" creationId="{841A8DFB-611A-4AAF-9195-84B09E4F7E31}"/>
          </ac:spMkLst>
        </pc:spChg>
        <pc:spChg chg="add del">
          <ac:chgData name="Virginia" userId="bdc78b75-7fb9-4a4c-9ee7-8dfcb6591be2" providerId="ADAL" clId="{D78B718B-6864-45D1-8586-856329D15B1D}" dt="2023-10-13T21:30:21.412" v="11417" actId="26606"/>
          <ac:spMkLst>
            <pc:docMk/>
            <pc:sldMk cId="0" sldId="293"/>
            <ac:spMk id="5193" creationId="{6A3951CE-6985-48B0-8C07-92C55A1A14E9}"/>
          </ac:spMkLst>
        </pc:spChg>
        <pc:spChg chg="add del">
          <ac:chgData name="Virginia" userId="bdc78b75-7fb9-4a4c-9ee7-8dfcb6591be2" providerId="ADAL" clId="{D78B718B-6864-45D1-8586-856329D15B1D}" dt="2023-10-13T21:30:21.412" v="11417" actId="26606"/>
          <ac:spMkLst>
            <pc:docMk/>
            <pc:sldMk cId="0" sldId="293"/>
            <ac:spMk id="5195" creationId="{E7F82259-6DC6-40BE-84AB-3D4BDA537672}"/>
          </ac:spMkLst>
        </pc:spChg>
        <pc:spChg chg="add del">
          <ac:chgData name="Virginia" userId="bdc78b75-7fb9-4a4c-9ee7-8dfcb6591be2" providerId="ADAL" clId="{D78B718B-6864-45D1-8586-856329D15B1D}" dt="2023-10-13T21:30:21.412" v="11417" actId="26606"/>
          <ac:spMkLst>
            <pc:docMk/>
            <pc:sldMk cId="0" sldId="293"/>
            <ac:spMk id="5197" creationId="{35490A1A-AA28-463A-AA3C-C84B88ED54D3}"/>
          </ac:spMkLst>
        </pc:spChg>
        <pc:spChg chg="add del">
          <ac:chgData name="Virginia" userId="bdc78b75-7fb9-4a4c-9ee7-8dfcb6591be2" providerId="ADAL" clId="{D78B718B-6864-45D1-8586-856329D15B1D}" dt="2023-10-13T21:30:21.412" v="11417" actId="26606"/>
          <ac:spMkLst>
            <pc:docMk/>
            <pc:sldMk cId="0" sldId="293"/>
            <ac:spMk id="5198" creationId="{9CBAC0BF-B249-46F8-B6CE-50488DCA102A}"/>
          </ac:spMkLst>
        </pc:spChg>
        <pc:spChg chg="add del">
          <ac:chgData name="Virginia" userId="bdc78b75-7fb9-4a4c-9ee7-8dfcb6591be2" providerId="ADAL" clId="{D78B718B-6864-45D1-8586-856329D15B1D}" dt="2023-10-13T21:30:21.412" v="11417" actId="26606"/>
          <ac:spMkLst>
            <pc:docMk/>
            <pc:sldMk cId="0" sldId="293"/>
            <ac:spMk id="5199" creationId="{983DEAAD-C42F-417F-96C1-36AC52AA5D25}"/>
          </ac:spMkLst>
        </pc:spChg>
        <pc:spChg chg="add del">
          <ac:chgData name="Virginia" userId="bdc78b75-7fb9-4a4c-9ee7-8dfcb6591be2" providerId="ADAL" clId="{D78B718B-6864-45D1-8586-856329D15B1D}" dt="2023-10-13T21:30:21.412" v="11417" actId="26606"/>
          <ac:spMkLst>
            <pc:docMk/>
            <pc:sldMk cId="0" sldId="293"/>
            <ac:spMk id="5200" creationId="{69259C9E-EB60-4136-BFB3-C6AA8EABCC75}"/>
          </ac:spMkLst>
        </pc:spChg>
        <pc:spChg chg="add del">
          <ac:chgData name="Virginia" userId="bdc78b75-7fb9-4a4c-9ee7-8dfcb6591be2" providerId="ADAL" clId="{D78B718B-6864-45D1-8586-856329D15B1D}" dt="2023-10-13T21:30:21.412" v="11417" actId="26606"/>
          <ac:spMkLst>
            <pc:docMk/>
            <pc:sldMk cId="0" sldId="293"/>
            <ac:spMk id="5201" creationId="{C44B207C-AE62-4FA8-B469-5E0EDADF80A5}"/>
          </ac:spMkLst>
        </pc:spChg>
        <pc:spChg chg="add del">
          <ac:chgData name="Virginia" userId="bdc78b75-7fb9-4a4c-9ee7-8dfcb6591be2" providerId="ADAL" clId="{D78B718B-6864-45D1-8586-856329D15B1D}" dt="2023-10-13T21:30:21.412" v="11417" actId="26606"/>
          <ac:spMkLst>
            <pc:docMk/>
            <pc:sldMk cId="0" sldId="293"/>
            <ac:spMk id="5202" creationId="{BE1354F6-7F92-40AE-A769-AC17DBD95EC7}"/>
          </ac:spMkLst>
        </pc:spChg>
        <pc:spChg chg="add">
          <ac:chgData name="Virginia" userId="bdc78b75-7fb9-4a4c-9ee7-8dfcb6591be2" providerId="ADAL" clId="{D78B718B-6864-45D1-8586-856329D15B1D}" dt="2023-10-13T21:30:21.429" v="11418" actId="26606"/>
          <ac:spMkLst>
            <pc:docMk/>
            <pc:sldMk cId="0" sldId="293"/>
            <ac:spMk id="5204" creationId="{796CD800-C8BF-41B5-983A-3B3D95FA99E5}"/>
          </ac:spMkLst>
        </pc:spChg>
        <pc:spChg chg="add">
          <ac:chgData name="Virginia" userId="bdc78b75-7fb9-4a4c-9ee7-8dfcb6591be2" providerId="ADAL" clId="{D78B718B-6864-45D1-8586-856329D15B1D}" dt="2023-10-13T21:30:21.429" v="11418" actId="26606"/>
          <ac:spMkLst>
            <pc:docMk/>
            <pc:sldMk cId="0" sldId="293"/>
            <ac:spMk id="5205" creationId="{ED36A27B-61AE-4AA1-8BD6-7310E072D89D}"/>
          </ac:spMkLst>
        </pc:spChg>
        <pc:spChg chg="add">
          <ac:chgData name="Virginia" userId="bdc78b75-7fb9-4a4c-9ee7-8dfcb6591be2" providerId="ADAL" clId="{D78B718B-6864-45D1-8586-856329D15B1D}" dt="2023-10-13T21:30:21.429" v="11418" actId="26606"/>
          <ac:spMkLst>
            <pc:docMk/>
            <pc:sldMk cId="0" sldId="293"/>
            <ac:spMk id="5207" creationId="{2EB56A1A-8685-45C8-A64C-D5045ACB42B0}"/>
          </ac:spMkLst>
        </pc:spChg>
        <pc:spChg chg="add">
          <ac:chgData name="Virginia" userId="bdc78b75-7fb9-4a4c-9ee7-8dfcb6591be2" providerId="ADAL" clId="{D78B718B-6864-45D1-8586-856329D15B1D}" dt="2023-10-13T21:30:21.429" v="11418" actId="26606"/>
          <ac:spMkLst>
            <pc:docMk/>
            <pc:sldMk cId="0" sldId="293"/>
            <ac:spMk id="5208" creationId="{79DF55E6-8C71-4381-81E4-31D3EBC96DFC}"/>
          </ac:spMkLst>
        </pc:spChg>
        <pc:spChg chg="add">
          <ac:chgData name="Virginia" userId="bdc78b75-7fb9-4a4c-9ee7-8dfcb6591be2" providerId="ADAL" clId="{D78B718B-6864-45D1-8586-856329D15B1D}" dt="2023-10-13T21:30:21.429" v="11418" actId="26606"/>
          <ac:spMkLst>
            <pc:docMk/>
            <pc:sldMk cId="0" sldId="293"/>
            <ac:spMk id="5210" creationId="{19DE44C1-A00E-40B3-B723-D1199BD4EB72}"/>
          </ac:spMkLst>
        </pc:spChg>
        <pc:spChg chg="add">
          <ac:chgData name="Virginia" userId="bdc78b75-7fb9-4a4c-9ee7-8dfcb6591be2" providerId="ADAL" clId="{D78B718B-6864-45D1-8586-856329D15B1D}" dt="2023-10-13T21:30:21.429" v="11418" actId="26606"/>
          <ac:spMkLst>
            <pc:docMk/>
            <pc:sldMk cId="0" sldId="293"/>
            <ac:spMk id="5211" creationId="{5DD14EB9-7D82-468B-B45D-876BE90A5EAF}"/>
          </ac:spMkLst>
        </pc:spChg>
        <pc:spChg chg="add">
          <ac:chgData name="Virginia" userId="bdc78b75-7fb9-4a4c-9ee7-8dfcb6591be2" providerId="ADAL" clId="{D78B718B-6864-45D1-8586-856329D15B1D}" dt="2023-10-13T21:30:21.429" v="11418" actId="26606"/>
          <ac:spMkLst>
            <pc:docMk/>
            <pc:sldMk cId="0" sldId="293"/>
            <ac:spMk id="5212" creationId="{88302865-9184-47F8-9D42-09980A3E5D1C}"/>
          </ac:spMkLst>
        </pc:spChg>
        <pc:picChg chg="mod ord">
          <ac:chgData name="Virginia" userId="bdc78b75-7fb9-4a4c-9ee7-8dfcb6591be2" providerId="ADAL" clId="{D78B718B-6864-45D1-8586-856329D15B1D}" dt="2023-10-13T21:30:21.429" v="11418" actId="26606"/>
          <ac:picMkLst>
            <pc:docMk/>
            <pc:sldMk cId="0" sldId="293"/>
            <ac:picMk id="5" creationId="{00000000-0000-0000-0000-000000000000}"/>
          </ac:picMkLst>
        </pc:picChg>
        <pc:picChg chg="mod ord">
          <ac:chgData name="Virginia" userId="bdc78b75-7fb9-4a4c-9ee7-8dfcb6591be2" providerId="ADAL" clId="{D78B718B-6864-45D1-8586-856329D15B1D}" dt="2023-10-13T21:30:21.429" v="11418" actId="26606"/>
          <ac:picMkLst>
            <pc:docMk/>
            <pc:sldMk cId="0" sldId="293"/>
            <ac:picMk id="6" creationId="{EDDE6FA7-4C31-40DA-90F0-6D4AB0201632}"/>
          </ac:picMkLst>
        </pc:picChg>
        <pc:picChg chg="mod ord">
          <ac:chgData name="Virginia" userId="bdc78b75-7fb9-4a4c-9ee7-8dfcb6591be2" providerId="ADAL" clId="{D78B718B-6864-45D1-8586-856329D15B1D}" dt="2023-10-13T21:30:21.429" v="11418" actId="26606"/>
          <ac:picMkLst>
            <pc:docMk/>
            <pc:sldMk cId="0" sldId="293"/>
            <ac:picMk id="7" creationId="{05397F20-3864-8CAB-1940-AE3E4A3C3ED7}"/>
          </ac:picMkLst>
        </pc:picChg>
        <pc:picChg chg="mod ord">
          <ac:chgData name="Virginia" userId="bdc78b75-7fb9-4a4c-9ee7-8dfcb6591be2" providerId="ADAL" clId="{D78B718B-6864-45D1-8586-856329D15B1D}" dt="2023-10-13T21:30:21.429" v="11418" actId="26606"/>
          <ac:picMkLst>
            <pc:docMk/>
            <pc:sldMk cId="0" sldId="293"/>
            <ac:picMk id="5122" creationId="{00000000-0000-0000-0000-000000000000}"/>
          </ac:picMkLst>
        </pc:picChg>
        <pc:cxnChg chg="add del">
          <ac:chgData name="Virginia" userId="bdc78b75-7fb9-4a4c-9ee7-8dfcb6591be2" providerId="ADAL" clId="{D78B718B-6864-45D1-8586-856329D15B1D}" dt="2023-10-13T21:29:55.037" v="11409" actId="26606"/>
          <ac:cxnSpMkLst>
            <pc:docMk/>
            <pc:sldMk cId="0" sldId="293"/>
            <ac:cxnSpMk id="5126" creationId="{7465263F-49B5-417F-9656-FB8062DB746B}"/>
          </ac:cxnSpMkLst>
        </pc:cxnChg>
        <pc:cxnChg chg="add del">
          <ac:chgData name="Virginia" userId="bdc78b75-7fb9-4a4c-9ee7-8dfcb6591be2" providerId="ADAL" clId="{D78B718B-6864-45D1-8586-856329D15B1D}" dt="2023-10-13T21:29:55.037" v="11409" actId="26606"/>
          <ac:cxnSpMkLst>
            <pc:docMk/>
            <pc:sldMk cId="0" sldId="293"/>
            <ac:cxnSpMk id="5130" creationId="{5D677EF7-599A-42F9-916B-BCFCACD88C3E}"/>
          </ac:cxnSpMkLst>
        </pc:cxnChg>
        <pc:cxnChg chg="add del">
          <ac:chgData name="Virginia" userId="bdc78b75-7fb9-4a4c-9ee7-8dfcb6591be2" providerId="ADAL" clId="{D78B718B-6864-45D1-8586-856329D15B1D}" dt="2023-10-13T21:29:58.320" v="11411" actId="26606"/>
          <ac:cxnSpMkLst>
            <pc:docMk/>
            <pc:sldMk cId="0" sldId="293"/>
            <ac:cxnSpMk id="5142" creationId="{7465263F-49B5-417F-9656-FB8062DB746B}"/>
          </ac:cxnSpMkLst>
        </pc:cxnChg>
        <pc:cxnChg chg="add del">
          <ac:chgData name="Virginia" userId="bdc78b75-7fb9-4a4c-9ee7-8dfcb6591be2" providerId="ADAL" clId="{D78B718B-6864-45D1-8586-856329D15B1D}" dt="2023-10-13T21:30:05.081" v="11413" actId="26606"/>
          <ac:cxnSpMkLst>
            <pc:docMk/>
            <pc:sldMk cId="0" sldId="293"/>
            <ac:cxnSpMk id="5172" creationId="{A97EF53E-8C19-478C-B271-F78844347C97}"/>
          </ac:cxnSpMkLst>
        </pc:cxnChg>
        <pc:cxnChg chg="add del">
          <ac:chgData name="Virginia" userId="bdc78b75-7fb9-4a4c-9ee7-8dfcb6591be2" providerId="ADAL" clId="{D78B718B-6864-45D1-8586-856329D15B1D}" dt="2023-10-13T21:30:05.081" v="11413" actId="26606"/>
          <ac:cxnSpMkLst>
            <pc:docMk/>
            <pc:sldMk cId="0" sldId="293"/>
            <ac:cxnSpMk id="5177" creationId="{CF099F8D-E727-44BC-9275-1EC5736F04C7}"/>
          </ac:cxnSpMkLst>
        </pc:cxnChg>
        <pc:cxnChg chg="add del">
          <ac:chgData name="Virginia" userId="bdc78b75-7fb9-4a4c-9ee7-8dfcb6591be2" providerId="ADAL" clId="{D78B718B-6864-45D1-8586-856329D15B1D}" dt="2023-10-13T21:30:06.771" v="11415" actId="26606"/>
          <ac:cxnSpMkLst>
            <pc:docMk/>
            <pc:sldMk cId="0" sldId="293"/>
            <ac:cxnSpMk id="5184" creationId="{7465263F-49B5-417F-9656-FB8062DB746B}"/>
          </ac:cxnSpMkLst>
        </pc:cxnChg>
        <pc:cxnChg chg="add del">
          <ac:chgData name="Virginia" userId="bdc78b75-7fb9-4a4c-9ee7-8dfcb6591be2" providerId="ADAL" clId="{D78B718B-6864-45D1-8586-856329D15B1D}" dt="2023-10-13T21:30:21.412" v="11417" actId="26606"/>
          <ac:cxnSpMkLst>
            <pc:docMk/>
            <pc:sldMk cId="0" sldId="293"/>
            <ac:cxnSpMk id="5194" creationId="{A97EF53E-8C19-478C-B271-F78844347C97}"/>
          </ac:cxnSpMkLst>
        </pc:cxnChg>
        <pc:cxnChg chg="add del">
          <ac:chgData name="Virginia" userId="bdc78b75-7fb9-4a4c-9ee7-8dfcb6591be2" providerId="ADAL" clId="{D78B718B-6864-45D1-8586-856329D15B1D}" dt="2023-10-13T21:30:21.412" v="11417" actId="26606"/>
          <ac:cxnSpMkLst>
            <pc:docMk/>
            <pc:sldMk cId="0" sldId="293"/>
            <ac:cxnSpMk id="5196" creationId="{D8969DA3-1975-44C7-B7ED-053710F94528}"/>
          </ac:cxnSpMkLst>
        </pc:cxnChg>
        <pc:cxnChg chg="add">
          <ac:chgData name="Virginia" userId="bdc78b75-7fb9-4a4c-9ee7-8dfcb6591be2" providerId="ADAL" clId="{D78B718B-6864-45D1-8586-856329D15B1D}" dt="2023-10-13T21:30:21.429" v="11418" actId="26606"/>
          <ac:cxnSpMkLst>
            <pc:docMk/>
            <pc:sldMk cId="0" sldId="293"/>
            <ac:cxnSpMk id="5206" creationId="{511BC4C5-EB16-4C0B-83E6-96A39848CF19}"/>
          </ac:cxnSpMkLst>
        </pc:cxnChg>
        <pc:cxnChg chg="add">
          <ac:chgData name="Virginia" userId="bdc78b75-7fb9-4a4c-9ee7-8dfcb6591be2" providerId="ADAL" clId="{D78B718B-6864-45D1-8586-856329D15B1D}" dt="2023-10-13T21:30:21.429" v="11418" actId="26606"/>
          <ac:cxnSpMkLst>
            <pc:docMk/>
            <pc:sldMk cId="0" sldId="293"/>
            <ac:cxnSpMk id="5209" creationId="{D6E0AD8B-255F-4090-B0E4-668B3F32FCDD}"/>
          </ac:cxnSpMkLst>
        </pc:cxnChg>
      </pc:sldChg>
      <pc:sldChg chg="addSp delSp modSp mod">
        <pc:chgData name="Virginia" userId="bdc78b75-7fb9-4a4c-9ee7-8dfcb6591be2" providerId="ADAL" clId="{D78B718B-6864-45D1-8586-856329D15B1D}" dt="2023-10-22T20:11:03.470" v="12388" actId="1076"/>
        <pc:sldMkLst>
          <pc:docMk/>
          <pc:sldMk cId="0" sldId="294"/>
        </pc:sldMkLst>
        <pc:spChg chg="mod">
          <ac:chgData name="Virginia" userId="bdc78b75-7fb9-4a4c-9ee7-8dfcb6591be2" providerId="ADAL" clId="{D78B718B-6864-45D1-8586-856329D15B1D}" dt="2023-10-22T19:51:59.604" v="12327" actId="14100"/>
          <ac:spMkLst>
            <pc:docMk/>
            <pc:sldMk cId="0" sldId="294"/>
            <ac:spMk id="2" creationId="{00000000-0000-0000-0000-000000000000}"/>
          </ac:spMkLst>
        </pc:spChg>
        <pc:picChg chg="mod">
          <ac:chgData name="Virginia" userId="bdc78b75-7fb9-4a4c-9ee7-8dfcb6591be2" providerId="ADAL" clId="{D78B718B-6864-45D1-8586-856329D15B1D}" dt="2023-10-13T21:31:34.727" v="11443" actId="1076"/>
          <ac:picMkLst>
            <pc:docMk/>
            <pc:sldMk cId="0" sldId="294"/>
            <ac:picMk id="4" creationId="{3138B77C-FC44-4CDD-BE6E-10A2117A9A59}"/>
          </ac:picMkLst>
        </pc:picChg>
        <pc:picChg chg="add mod">
          <ac:chgData name="Virginia" userId="bdc78b75-7fb9-4a4c-9ee7-8dfcb6591be2" providerId="ADAL" clId="{D78B718B-6864-45D1-8586-856329D15B1D}" dt="2023-10-22T20:05:08.464" v="12359" actId="1076"/>
          <ac:picMkLst>
            <pc:docMk/>
            <pc:sldMk cId="0" sldId="294"/>
            <ac:picMk id="5" creationId="{3066EC99-4F11-BF1A-D9EC-11C4774377F9}"/>
          </ac:picMkLst>
        </pc:picChg>
        <pc:picChg chg="mod">
          <ac:chgData name="Virginia" userId="bdc78b75-7fb9-4a4c-9ee7-8dfcb6591be2" providerId="ADAL" clId="{D78B718B-6864-45D1-8586-856329D15B1D}" dt="2023-10-13T21:30:57.305" v="11428" actId="1076"/>
          <ac:picMkLst>
            <pc:docMk/>
            <pc:sldMk cId="0" sldId="294"/>
            <ac:picMk id="6" creationId="{00000000-0000-0000-0000-000000000000}"/>
          </ac:picMkLst>
        </pc:picChg>
        <pc:picChg chg="mod">
          <ac:chgData name="Virginia" userId="bdc78b75-7fb9-4a4c-9ee7-8dfcb6591be2" providerId="ADAL" clId="{D78B718B-6864-45D1-8586-856329D15B1D}" dt="2023-10-13T21:31:26.683" v="11438" actId="1076"/>
          <ac:picMkLst>
            <pc:docMk/>
            <pc:sldMk cId="0" sldId="294"/>
            <ac:picMk id="7" creationId="{00000000-0000-0000-0000-000000000000}"/>
          </ac:picMkLst>
        </pc:picChg>
        <pc:picChg chg="add mod">
          <ac:chgData name="Virginia" userId="bdc78b75-7fb9-4a4c-9ee7-8dfcb6591be2" providerId="ADAL" clId="{D78B718B-6864-45D1-8586-856329D15B1D}" dt="2023-10-22T20:11:03.470" v="12388" actId="1076"/>
          <ac:picMkLst>
            <pc:docMk/>
            <pc:sldMk cId="0" sldId="294"/>
            <ac:picMk id="9" creationId="{C214B42C-05E5-1FF3-FE78-BD38F1DAF39B}"/>
          </ac:picMkLst>
        </pc:picChg>
        <pc:picChg chg="mod">
          <ac:chgData name="Virginia" userId="bdc78b75-7fb9-4a4c-9ee7-8dfcb6591be2" providerId="ADAL" clId="{D78B718B-6864-45D1-8586-856329D15B1D}" dt="2023-10-13T21:30:54.352" v="11426" actId="1076"/>
          <ac:picMkLst>
            <pc:docMk/>
            <pc:sldMk cId="0" sldId="294"/>
            <ac:picMk id="12" creationId="{A83C2256-630D-3BF9-6B91-43D298845D4B}"/>
          </ac:picMkLst>
        </pc:picChg>
        <pc:picChg chg="mod">
          <ac:chgData name="Virginia" userId="bdc78b75-7fb9-4a4c-9ee7-8dfcb6591be2" providerId="ADAL" clId="{D78B718B-6864-45D1-8586-856329D15B1D}" dt="2023-10-13T21:31:33.358" v="11442" actId="1076"/>
          <ac:picMkLst>
            <pc:docMk/>
            <pc:sldMk cId="0" sldId="294"/>
            <ac:picMk id="13" creationId="{5A877845-88FC-4882-A8EF-6C20F168468A}"/>
          </ac:picMkLst>
        </pc:picChg>
        <pc:picChg chg="mod">
          <ac:chgData name="Virginia" userId="bdc78b75-7fb9-4a4c-9ee7-8dfcb6591be2" providerId="ADAL" clId="{D78B718B-6864-45D1-8586-856329D15B1D}" dt="2023-10-13T21:32:12.043" v="11457" actId="1076"/>
          <ac:picMkLst>
            <pc:docMk/>
            <pc:sldMk cId="0" sldId="294"/>
            <ac:picMk id="21" creationId="{3CFBFB8F-D188-5A11-86C7-317BC7947A3C}"/>
          </ac:picMkLst>
        </pc:picChg>
        <pc:picChg chg="mod">
          <ac:chgData name="Virginia" userId="bdc78b75-7fb9-4a4c-9ee7-8dfcb6591be2" providerId="ADAL" clId="{D78B718B-6864-45D1-8586-856329D15B1D}" dt="2023-10-13T21:32:08.987" v="11455" actId="1076"/>
          <ac:picMkLst>
            <pc:docMk/>
            <pc:sldMk cId="0" sldId="294"/>
            <ac:picMk id="23" creationId="{61C5398C-0D89-62CF-312B-0DDBC2235D78}"/>
          </ac:picMkLst>
        </pc:picChg>
        <pc:picChg chg="mod">
          <ac:chgData name="Virginia" userId="bdc78b75-7fb9-4a4c-9ee7-8dfcb6591be2" providerId="ADAL" clId="{D78B718B-6864-45D1-8586-856329D15B1D}" dt="2023-10-13T21:31:25.628" v="11437" actId="1076"/>
          <ac:picMkLst>
            <pc:docMk/>
            <pc:sldMk cId="0" sldId="294"/>
            <ac:picMk id="25" creationId="{2EB0AF5A-F1CB-73C3-9EB1-2AA3C9064389}"/>
          </ac:picMkLst>
        </pc:picChg>
        <pc:picChg chg="del mod">
          <ac:chgData name="Virginia" userId="bdc78b75-7fb9-4a4c-9ee7-8dfcb6591be2" providerId="ADAL" clId="{D78B718B-6864-45D1-8586-856329D15B1D}" dt="2023-10-22T20:09:45.991" v="12377" actId="21"/>
          <ac:picMkLst>
            <pc:docMk/>
            <pc:sldMk cId="0" sldId="294"/>
            <ac:picMk id="27" creationId="{9B5B4C4D-28B8-D024-E6FB-C8F6485BB52B}"/>
          </ac:picMkLst>
        </pc:picChg>
        <pc:picChg chg="del mod">
          <ac:chgData name="Virginia" userId="bdc78b75-7fb9-4a4c-9ee7-8dfcb6591be2" providerId="ADAL" clId="{D78B718B-6864-45D1-8586-856329D15B1D}" dt="2023-10-22T20:04:20.347" v="12347" actId="21"/>
          <ac:picMkLst>
            <pc:docMk/>
            <pc:sldMk cId="0" sldId="294"/>
            <ac:picMk id="29" creationId="{7361F4F8-1A6A-98C3-6570-5E004A322D51}"/>
          </ac:picMkLst>
        </pc:picChg>
        <pc:picChg chg="mod">
          <ac:chgData name="Virginia" userId="bdc78b75-7fb9-4a4c-9ee7-8dfcb6591be2" providerId="ADAL" clId="{D78B718B-6864-45D1-8586-856329D15B1D}" dt="2023-10-13T21:31:28.380" v="11439" actId="1076"/>
          <ac:picMkLst>
            <pc:docMk/>
            <pc:sldMk cId="0" sldId="294"/>
            <ac:picMk id="31" creationId="{826405B7-FB0E-74D7-6B12-22957A4DC023}"/>
          </ac:picMkLst>
        </pc:picChg>
        <pc:picChg chg="mod">
          <ac:chgData name="Virginia" userId="bdc78b75-7fb9-4a4c-9ee7-8dfcb6591be2" providerId="ADAL" clId="{D78B718B-6864-45D1-8586-856329D15B1D}" dt="2023-10-13T21:30:55.625" v="11427" actId="1076"/>
          <ac:picMkLst>
            <pc:docMk/>
            <pc:sldMk cId="0" sldId="294"/>
            <ac:picMk id="1033" creationId="{00000000-0000-0000-0000-000000000000}"/>
          </ac:picMkLst>
        </pc:picChg>
        <pc:picChg chg="mod">
          <ac:chgData name="Virginia" userId="bdc78b75-7fb9-4a4c-9ee7-8dfcb6591be2" providerId="ADAL" clId="{D78B718B-6864-45D1-8586-856329D15B1D}" dt="2023-10-13T21:32:07.634" v="11454" actId="1076"/>
          <ac:picMkLst>
            <pc:docMk/>
            <pc:sldMk cId="0" sldId="294"/>
            <ac:picMk id="5122" creationId="{00000000-0000-0000-0000-000000000000}"/>
          </ac:picMkLst>
        </pc:picChg>
        <pc:picChg chg="mod">
          <ac:chgData name="Virginia" userId="bdc78b75-7fb9-4a4c-9ee7-8dfcb6591be2" providerId="ADAL" clId="{D78B718B-6864-45D1-8586-856329D15B1D}" dt="2023-10-13T21:32:10.683" v="11456" actId="1076"/>
          <ac:picMkLst>
            <pc:docMk/>
            <pc:sldMk cId="0" sldId="294"/>
            <ac:picMk id="5124" creationId="{00000000-0000-0000-0000-000000000000}"/>
          </ac:picMkLst>
        </pc:picChg>
      </pc:sldChg>
      <pc:sldChg chg="delSp modSp del mod">
        <pc:chgData name="Virginia" userId="bdc78b75-7fb9-4a4c-9ee7-8dfcb6591be2" providerId="ADAL" clId="{D78B718B-6864-45D1-8586-856329D15B1D}" dt="2023-10-22T19:24:54.647" v="12191" actId="2696"/>
        <pc:sldMkLst>
          <pc:docMk/>
          <pc:sldMk cId="0" sldId="299"/>
        </pc:sldMkLst>
        <pc:graphicFrameChg chg="del mod">
          <ac:chgData name="Virginia" userId="bdc78b75-7fb9-4a4c-9ee7-8dfcb6591be2" providerId="ADAL" clId="{D78B718B-6864-45D1-8586-856329D15B1D}" dt="2023-10-22T19:24:42.789" v="12190" actId="21"/>
          <ac:graphicFrameMkLst>
            <pc:docMk/>
            <pc:sldMk cId="0" sldId="299"/>
            <ac:graphicFrameMk id="3" creationId="{00000000-0008-0000-0000-00000B000000}"/>
          </ac:graphicFrameMkLst>
        </pc:graphicFrameChg>
      </pc:sldChg>
      <pc:sldChg chg="addSp delSp modSp mod setBg setClrOvrMap">
        <pc:chgData name="Virginia" userId="bdc78b75-7fb9-4a4c-9ee7-8dfcb6591be2" providerId="ADAL" clId="{D78B718B-6864-45D1-8586-856329D15B1D}" dt="2023-10-13T21:40:22.442" v="11626" actId="20577"/>
        <pc:sldMkLst>
          <pc:docMk/>
          <pc:sldMk cId="0" sldId="301"/>
        </pc:sldMkLst>
        <pc:spChg chg="mod">
          <ac:chgData name="Virginia" userId="bdc78b75-7fb9-4a4c-9ee7-8dfcb6591be2" providerId="ADAL" clId="{D78B718B-6864-45D1-8586-856329D15B1D}" dt="2023-10-13T21:39:31.818" v="11613" actId="122"/>
          <ac:spMkLst>
            <pc:docMk/>
            <pc:sldMk cId="0" sldId="301"/>
            <ac:spMk id="2" creationId="{00000000-0000-0000-0000-000000000000}"/>
          </ac:spMkLst>
        </pc:spChg>
        <pc:spChg chg="add del mod">
          <ac:chgData name="Virginia" userId="bdc78b75-7fb9-4a4c-9ee7-8dfcb6591be2" providerId="ADAL" clId="{D78B718B-6864-45D1-8586-856329D15B1D}" dt="2023-10-13T21:39:15.031" v="11598" actId="26606"/>
          <ac:spMkLst>
            <pc:docMk/>
            <pc:sldMk cId="0" sldId="301"/>
            <ac:spMk id="3" creationId="{00000000-0000-0000-0000-000000000000}"/>
          </ac:spMkLst>
        </pc:spChg>
        <pc:spChg chg="add del">
          <ac:chgData name="Virginia" userId="bdc78b75-7fb9-4a4c-9ee7-8dfcb6591be2" providerId="ADAL" clId="{D78B718B-6864-45D1-8586-856329D15B1D}" dt="2023-10-13T21:38:52.278" v="11585" actId="26606"/>
          <ac:spMkLst>
            <pc:docMk/>
            <pc:sldMk cId="0" sldId="301"/>
            <ac:spMk id="8" creationId="{3741B58E-3B65-4A01-A276-975AB2CF8A08}"/>
          </ac:spMkLst>
        </pc:spChg>
        <pc:spChg chg="add del">
          <ac:chgData name="Virginia" userId="bdc78b75-7fb9-4a4c-9ee7-8dfcb6591be2" providerId="ADAL" clId="{D78B718B-6864-45D1-8586-856329D15B1D}" dt="2023-10-13T21:38:54.233" v="11588" actId="26606"/>
          <ac:spMkLst>
            <pc:docMk/>
            <pc:sldMk cId="0" sldId="301"/>
            <ac:spMk id="9" creationId="{311973C2-EB8B-452A-A698-4A252FD3AE28}"/>
          </ac:spMkLst>
        </pc:spChg>
        <pc:spChg chg="add del">
          <ac:chgData name="Virginia" userId="bdc78b75-7fb9-4a4c-9ee7-8dfcb6591be2" providerId="ADAL" clId="{D78B718B-6864-45D1-8586-856329D15B1D}" dt="2023-10-13T21:38:52.278" v="11585" actId="26606"/>
          <ac:spMkLst>
            <pc:docMk/>
            <pc:sldMk cId="0" sldId="301"/>
            <ac:spMk id="10" creationId="{7AAC67C3-831B-4AB1-A259-DFB839CAFAFC}"/>
          </ac:spMkLst>
        </pc:spChg>
        <pc:spChg chg="add del">
          <ac:chgData name="Virginia" userId="bdc78b75-7fb9-4a4c-9ee7-8dfcb6591be2" providerId="ADAL" clId="{D78B718B-6864-45D1-8586-856329D15B1D}" dt="2023-10-13T21:38:54.233" v="11588" actId="26606"/>
          <ac:spMkLst>
            <pc:docMk/>
            <pc:sldMk cId="0" sldId="301"/>
            <ac:spMk id="11" creationId="{10162E77-11AD-44A7-84EC-40C59EEFBD2E}"/>
          </ac:spMkLst>
        </pc:spChg>
        <pc:spChg chg="add del">
          <ac:chgData name="Virginia" userId="bdc78b75-7fb9-4a4c-9ee7-8dfcb6591be2" providerId="ADAL" clId="{D78B718B-6864-45D1-8586-856329D15B1D}" dt="2023-10-13T21:38:52.278" v="11585" actId="26606"/>
          <ac:spMkLst>
            <pc:docMk/>
            <pc:sldMk cId="0" sldId="301"/>
            <ac:spMk id="12" creationId="{054B3F04-9EAC-45C0-B3CE-0387EEA10A0C}"/>
          </ac:spMkLst>
        </pc:spChg>
        <pc:spChg chg="add del">
          <ac:chgData name="Virginia" userId="bdc78b75-7fb9-4a4c-9ee7-8dfcb6591be2" providerId="ADAL" clId="{D78B718B-6864-45D1-8586-856329D15B1D}" dt="2023-10-13T21:39:02.149" v="11592" actId="26606"/>
          <ac:spMkLst>
            <pc:docMk/>
            <pc:sldMk cId="0" sldId="301"/>
            <ac:spMk id="17" creationId="{FB5993E2-C02B-4335-ABA5-D8EC465551E3}"/>
          </ac:spMkLst>
        </pc:spChg>
        <pc:spChg chg="add del">
          <ac:chgData name="Virginia" userId="bdc78b75-7fb9-4a4c-9ee7-8dfcb6591be2" providerId="ADAL" clId="{D78B718B-6864-45D1-8586-856329D15B1D}" dt="2023-10-13T21:39:02.149" v="11592" actId="26606"/>
          <ac:spMkLst>
            <pc:docMk/>
            <pc:sldMk cId="0" sldId="301"/>
            <ac:spMk id="18" creationId="{C0B801A2-5622-4BE8-9AD2-C337A2CD0022}"/>
          </ac:spMkLst>
        </pc:spChg>
        <pc:spChg chg="add del">
          <ac:chgData name="Virginia" userId="bdc78b75-7fb9-4a4c-9ee7-8dfcb6591be2" providerId="ADAL" clId="{D78B718B-6864-45D1-8586-856329D15B1D}" dt="2023-10-13T21:39:02.149" v="11592" actId="26606"/>
          <ac:spMkLst>
            <pc:docMk/>
            <pc:sldMk cId="0" sldId="301"/>
            <ac:spMk id="19" creationId="{B7AF614F-5BC3-4086-99F5-B87C5847A071}"/>
          </ac:spMkLst>
        </pc:spChg>
        <pc:spChg chg="add del">
          <ac:chgData name="Virginia" userId="bdc78b75-7fb9-4a4c-9ee7-8dfcb6591be2" providerId="ADAL" clId="{D78B718B-6864-45D1-8586-856329D15B1D}" dt="2023-10-13T21:39:05.395" v="11594" actId="26606"/>
          <ac:spMkLst>
            <pc:docMk/>
            <pc:sldMk cId="0" sldId="301"/>
            <ac:spMk id="22" creationId="{C8DD82D3-D002-45B0-B16A-82B3DA4EFDDB}"/>
          </ac:spMkLst>
        </pc:spChg>
        <pc:spChg chg="add del">
          <ac:chgData name="Virginia" userId="bdc78b75-7fb9-4a4c-9ee7-8dfcb6591be2" providerId="ADAL" clId="{D78B718B-6864-45D1-8586-856329D15B1D}" dt="2023-10-13T21:39:05.395" v="11594" actId="26606"/>
          <ac:spMkLst>
            <pc:docMk/>
            <pc:sldMk cId="0" sldId="301"/>
            <ac:spMk id="24" creationId="{00000000-0000-0000-0000-000000000000}"/>
          </ac:spMkLst>
        </pc:spChg>
        <pc:spChg chg="add del">
          <ac:chgData name="Virginia" userId="bdc78b75-7fb9-4a4c-9ee7-8dfcb6591be2" providerId="ADAL" clId="{D78B718B-6864-45D1-8586-856329D15B1D}" dt="2023-10-13T21:39:05.395" v="11594" actId="26606"/>
          <ac:spMkLst>
            <pc:docMk/>
            <pc:sldMk cId="0" sldId="301"/>
            <ac:spMk id="25" creationId="{4C15B19B-E7BB-4060-B12F-3CDA8EF16A52}"/>
          </ac:spMkLst>
        </pc:spChg>
        <pc:spChg chg="add del">
          <ac:chgData name="Virginia" userId="bdc78b75-7fb9-4a4c-9ee7-8dfcb6591be2" providerId="ADAL" clId="{D78B718B-6864-45D1-8586-856329D15B1D}" dt="2023-10-13T21:39:15.021" v="11597" actId="26606"/>
          <ac:spMkLst>
            <pc:docMk/>
            <pc:sldMk cId="0" sldId="301"/>
            <ac:spMk id="27" creationId="{990D0034-F768-41E7-85D4-F38C4DE85770}"/>
          </ac:spMkLst>
        </pc:spChg>
        <pc:spChg chg="add del">
          <ac:chgData name="Virginia" userId="bdc78b75-7fb9-4a4c-9ee7-8dfcb6591be2" providerId="ADAL" clId="{D78B718B-6864-45D1-8586-856329D15B1D}" dt="2023-10-13T21:39:15.021" v="11597" actId="26606"/>
          <ac:spMkLst>
            <pc:docMk/>
            <pc:sldMk cId="0" sldId="301"/>
            <ac:spMk id="28" creationId="{C4F7E42D-8B5A-4FC8-81CD-9E60171F7FA8}"/>
          </ac:spMkLst>
        </pc:spChg>
        <pc:spChg chg="add del mod">
          <ac:chgData name="Virginia" userId="bdc78b75-7fb9-4a4c-9ee7-8dfcb6591be2" providerId="ADAL" clId="{D78B718B-6864-45D1-8586-856329D15B1D}" dt="2023-10-13T21:39:15.021" v="11597" actId="26606"/>
          <ac:spMkLst>
            <pc:docMk/>
            <pc:sldMk cId="0" sldId="301"/>
            <ac:spMk id="29" creationId="{00000000-0000-0000-0000-000000000000}"/>
          </ac:spMkLst>
        </pc:spChg>
        <pc:spChg chg="add del">
          <ac:chgData name="Virginia" userId="bdc78b75-7fb9-4a4c-9ee7-8dfcb6591be2" providerId="ADAL" clId="{D78B718B-6864-45D1-8586-856329D15B1D}" dt="2023-10-13T21:39:15.021" v="11597" actId="26606"/>
          <ac:spMkLst>
            <pc:docMk/>
            <pc:sldMk cId="0" sldId="301"/>
            <ac:spMk id="31" creationId="{8C04651D-B9F4-4935-A02D-364153FBDF54}"/>
          </ac:spMkLst>
        </pc:spChg>
        <pc:spChg chg="add">
          <ac:chgData name="Virginia" userId="bdc78b75-7fb9-4a4c-9ee7-8dfcb6591be2" providerId="ADAL" clId="{D78B718B-6864-45D1-8586-856329D15B1D}" dt="2023-10-13T21:39:15.031" v="11598" actId="26606"/>
          <ac:spMkLst>
            <pc:docMk/>
            <pc:sldMk cId="0" sldId="301"/>
            <ac:spMk id="33" creationId="{3741B58E-3B65-4A01-A276-975AB2CF8A08}"/>
          </ac:spMkLst>
        </pc:spChg>
        <pc:spChg chg="add">
          <ac:chgData name="Virginia" userId="bdc78b75-7fb9-4a4c-9ee7-8dfcb6591be2" providerId="ADAL" clId="{D78B718B-6864-45D1-8586-856329D15B1D}" dt="2023-10-13T21:39:15.031" v="11598" actId="26606"/>
          <ac:spMkLst>
            <pc:docMk/>
            <pc:sldMk cId="0" sldId="301"/>
            <ac:spMk id="34" creationId="{7AAC67C3-831B-4AB1-A259-DFB839CAFAFC}"/>
          </ac:spMkLst>
        </pc:spChg>
        <pc:spChg chg="add">
          <ac:chgData name="Virginia" userId="bdc78b75-7fb9-4a4c-9ee7-8dfcb6591be2" providerId="ADAL" clId="{D78B718B-6864-45D1-8586-856329D15B1D}" dt="2023-10-13T21:39:15.031" v="11598" actId="26606"/>
          <ac:spMkLst>
            <pc:docMk/>
            <pc:sldMk cId="0" sldId="301"/>
            <ac:spMk id="35" creationId="{054B3F04-9EAC-45C0-B3CE-0387EEA10A0C}"/>
          </ac:spMkLst>
        </pc:spChg>
        <pc:spChg chg="add mod">
          <ac:chgData name="Virginia" userId="bdc78b75-7fb9-4a4c-9ee7-8dfcb6591be2" providerId="ADAL" clId="{D78B718B-6864-45D1-8586-856329D15B1D}" dt="2023-10-13T21:40:22.442" v="11626" actId="20577"/>
          <ac:spMkLst>
            <pc:docMk/>
            <pc:sldMk cId="0" sldId="301"/>
            <ac:spMk id="36" creationId="{00000000-0000-0000-0000-000000000000}"/>
          </ac:spMkLst>
        </pc:spChg>
        <pc:graphicFrameChg chg="add del">
          <ac:chgData name="Virginia" userId="bdc78b75-7fb9-4a4c-9ee7-8dfcb6591be2" providerId="ADAL" clId="{D78B718B-6864-45D1-8586-856329D15B1D}" dt="2023-10-13T21:38:57.672" v="11590" actId="26606"/>
          <ac:graphicFrameMkLst>
            <pc:docMk/>
            <pc:sldMk cId="0" sldId="301"/>
            <ac:graphicFrameMk id="15" creationId="{5BBDCF58-9747-E85A-9AE0-DEB646651834}"/>
          </ac:graphicFrameMkLst>
        </pc:graphicFrameChg>
        <pc:graphicFrameChg chg="add del">
          <ac:chgData name="Virginia" userId="bdc78b75-7fb9-4a4c-9ee7-8dfcb6591be2" providerId="ADAL" clId="{D78B718B-6864-45D1-8586-856329D15B1D}" dt="2023-10-13T21:39:02.149" v="11592" actId="26606"/>
          <ac:graphicFrameMkLst>
            <pc:docMk/>
            <pc:sldMk cId="0" sldId="301"/>
            <ac:graphicFrameMk id="20" creationId="{750BDC9A-DE9C-EAB5-3CA5-E1ED61541FCF}"/>
          </ac:graphicFrameMkLst>
        </pc:graphicFrameChg>
        <pc:picChg chg="add del">
          <ac:chgData name="Virginia" userId="bdc78b75-7fb9-4a4c-9ee7-8dfcb6591be2" providerId="ADAL" clId="{D78B718B-6864-45D1-8586-856329D15B1D}" dt="2023-10-13T21:38:54.233" v="11588" actId="26606"/>
          <ac:picMkLst>
            <pc:docMk/>
            <pc:sldMk cId="0" sldId="301"/>
            <ac:picMk id="5" creationId="{A95E1AE2-EE9F-73C2-0017-45F8E555A548}"/>
          </ac:picMkLst>
        </pc:picChg>
        <pc:picChg chg="add del">
          <ac:chgData name="Virginia" userId="bdc78b75-7fb9-4a4c-9ee7-8dfcb6591be2" providerId="ADAL" clId="{D78B718B-6864-45D1-8586-856329D15B1D}" dt="2023-10-13T21:39:15.021" v="11597" actId="26606"/>
          <ac:picMkLst>
            <pc:docMk/>
            <pc:sldMk cId="0" sldId="301"/>
            <ac:picMk id="30" creationId="{1FCDC417-AF12-A044-518D-36E0E570483B}"/>
          </ac:picMkLst>
        </pc:picChg>
        <pc:cxnChg chg="add del">
          <ac:chgData name="Virginia" userId="bdc78b75-7fb9-4a4c-9ee7-8dfcb6591be2" providerId="ADAL" clId="{D78B718B-6864-45D1-8586-856329D15B1D}" dt="2023-10-13T21:38:54.233" v="11588" actId="26606"/>
          <ac:cxnSpMkLst>
            <pc:docMk/>
            <pc:sldMk cId="0" sldId="301"/>
            <ac:cxnSpMk id="13" creationId="{5AB158E9-1B40-4CD6-95F0-95CA11DF7B7A}"/>
          </ac:cxnSpMkLst>
        </pc:cxnChg>
        <pc:cxnChg chg="add del">
          <ac:chgData name="Virginia" userId="bdc78b75-7fb9-4a4c-9ee7-8dfcb6591be2" providerId="ADAL" clId="{D78B718B-6864-45D1-8586-856329D15B1D}" dt="2023-10-13T21:39:05.395" v="11594" actId="26606"/>
          <ac:cxnSpMkLst>
            <pc:docMk/>
            <pc:sldMk cId="0" sldId="301"/>
            <ac:cxnSpMk id="23" creationId="{9F09C252-16FE-4557-AD6D-BB5CA773496C}"/>
          </ac:cxnSpMkLst>
        </pc:cxnChg>
      </pc:sldChg>
      <pc:sldChg chg="addSp delSp modSp mod setBg">
        <pc:chgData name="Virginia" userId="bdc78b75-7fb9-4a4c-9ee7-8dfcb6591be2" providerId="ADAL" clId="{D78B718B-6864-45D1-8586-856329D15B1D}" dt="2023-10-22T19:51:02.110" v="12320" actId="120"/>
        <pc:sldMkLst>
          <pc:docMk/>
          <pc:sldMk cId="0" sldId="304"/>
        </pc:sldMkLst>
        <pc:spChg chg="mod">
          <ac:chgData name="Virginia" userId="bdc78b75-7fb9-4a4c-9ee7-8dfcb6591be2" providerId="ADAL" clId="{D78B718B-6864-45D1-8586-856329D15B1D}" dt="2023-10-22T19:51:02.110" v="12320" actId="120"/>
          <ac:spMkLst>
            <pc:docMk/>
            <pc:sldMk cId="0" sldId="304"/>
            <ac:spMk id="2" creationId="{00000000-0000-0000-0000-000000000000}"/>
          </ac:spMkLst>
        </pc:spChg>
        <pc:spChg chg="add del mod">
          <ac:chgData name="Virginia" userId="bdc78b75-7fb9-4a4c-9ee7-8dfcb6591be2" providerId="ADAL" clId="{D78B718B-6864-45D1-8586-856329D15B1D}" dt="2023-10-13T21:27:28.419" v="11376" actId="26606"/>
          <ac:spMkLst>
            <pc:docMk/>
            <pc:sldMk cId="0" sldId="304"/>
            <ac:spMk id="3" creationId="{00000000-0000-0000-0000-000000000000}"/>
          </ac:spMkLst>
        </pc:spChg>
        <pc:spChg chg="add del">
          <ac:chgData name="Virginia" userId="bdc78b75-7fb9-4a4c-9ee7-8dfcb6591be2" providerId="ADAL" clId="{D78B718B-6864-45D1-8586-856329D15B1D}" dt="2023-10-13T21:27:05.976" v="11370" actId="26606"/>
          <ac:spMkLst>
            <pc:docMk/>
            <pc:sldMk cId="0" sldId="304"/>
            <ac:spMk id="9" creationId="{FB5993E2-C02B-4335-ABA5-D8EC465551E3}"/>
          </ac:spMkLst>
        </pc:spChg>
        <pc:spChg chg="add del">
          <ac:chgData name="Virginia" userId="bdc78b75-7fb9-4a4c-9ee7-8dfcb6591be2" providerId="ADAL" clId="{D78B718B-6864-45D1-8586-856329D15B1D}" dt="2023-10-13T21:27:05.976" v="11370" actId="26606"/>
          <ac:spMkLst>
            <pc:docMk/>
            <pc:sldMk cId="0" sldId="304"/>
            <ac:spMk id="11" creationId="{C0B801A2-5622-4BE8-9AD2-C337A2CD0022}"/>
          </ac:spMkLst>
        </pc:spChg>
        <pc:spChg chg="add del">
          <ac:chgData name="Virginia" userId="bdc78b75-7fb9-4a4c-9ee7-8dfcb6591be2" providerId="ADAL" clId="{D78B718B-6864-45D1-8586-856329D15B1D}" dt="2023-10-13T21:27:05.976" v="11370" actId="26606"/>
          <ac:spMkLst>
            <pc:docMk/>
            <pc:sldMk cId="0" sldId="304"/>
            <ac:spMk id="13" creationId="{B7AF614F-5BC3-4086-99F5-B87C5847A071}"/>
          </ac:spMkLst>
        </pc:spChg>
        <pc:spChg chg="add del">
          <ac:chgData name="Virginia" userId="bdc78b75-7fb9-4a4c-9ee7-8dfcb6591be2" providerId="ADAL" clId="{D78B718B-6864-45D1-8586-856329D15B1D}" dt="2023-10-13T21:26:30.343" v="11357" actId="26606"/>
          <ac:spMkLst>
            <pc:docMk/>
            <pc:sldMk cId="0" sldId="304"/>
            <ac:spMk id="15" creationId="{FB5993E2-C02B-4335-ABA5-D8EC465551E3}"/>
          </ac:spMkLst>
        </pc:spChg>
        <pc:spChg chg="add del">
          <ac:chgData name="Virginia" userId="bdc78b75-7fb9-4a4c-9ee7-8dfcb6591be2" providerId="ADAL" clId="{D78B718B-6864-45D1-8586-856329D15B1D}" dt="2023-10-13T21:26:30.343" v="11357" actId="26606"/>
          <ac:spMkLst>
            <pc:docMk/>
            <pc:sldMk cId="0" sldId="304"/>
            <ac:spMk id="16" creationId="{C0B801A2-5622-4BE8-9AD2-C337A2CD0022}"/>
          </ac:spMkLst>
        </pc:spChg>
        <pc:spChg chg="add del">
          <ac:chgData name="Virginia" userId="bdc78b75-7fb9-4a4c-9ee7-8dfcb6591be2" providerId="ADAL" clId="{D78B718B-6864-45D1-8586-856329D15B1D}" dt="2023-10-13T21:26:30.343" v="11357" actId="26606"/>
          <ac:spMkLst>
            <pc:docMk/>
            <pc:sldMk cId="0" sldId="304"/>
            <ac:spMk id="17" creationId="{B7AF614F-5BC3-4086-99F5-B87C5847A071}"/>
          </ac:spMkLst>
        </pc:spChg>
        <pc:spChg chg="add del">
          <ac:chgData name="Virginia" userId="bdc78b75-7fb9-4a4c-9ee7-8dfcb6591be2" providerId="ADAL" clId="{D78B718B-6864-45D1-8586-856329D15B1D}" dt="2023-10-13T21:26:14.869" v="11353" actId="26606"/>
          <ac:spMkLst>
            <pc:docMk/>
            <pc:sldMk cId="0" sldId="304"/>
            <ac:spMk id="18" creationId="{F9E80720-23E6-4B89-B77E-04A7689F1BA8}"/>
          </ac:spMkLst>
        </pc:spChg>
        <pc:spChg chg="add del">
          <ac:chgData name="Virginia" userId="bdc78b75-7fb9-4a4c-9ee7-8dfcb6591be2" providerId="ADAL" clId="{D78B718B-6864-45D1-8586-856329D15B1D}" dt="2023-10-13T21:26:47.386" v="11361" actId="26606"/>
          <ac:spMkLst>
            <pc:docMk/>
            <pc:sldMk cId="0" sldId="304"/>
            <ac:spMk id="19" creationId="{F9E80720-23E6-4B89-B77E-04A7689F1BA8}"/>
          </ac:spMkLst>
        </pc:spChg>
        <pc:spChg chg="add del">
          <ac:chgData name="Virginia" userId="bdc78b75-7fb9-4a4c-9ee7-8dfcb6591be2" providerId="ADAL" clId="{D78B718B-6864-45D1-8586-856329D15B1D}" dt="2023-10-13T21:26:14.869" v="11353" actId="26606"/>
          <ac:spMkLst>
            <pc:docMk/>
            <pc:sldMk cId="0" sldId="304"/>
            <ac:spMk id="20" creationId="{CD1D3CA1-3EB6-41F3-A419-8424B56BE63A}"/>
          </ac:spMkLst>
        </pc:spChg>
        <pc:spChg chg="add del">
          <ac:chgData name="Virginia" userId="bdc78b75-7fb9-4a4c-9ee7-8dfcb6591be2" providerId="ADAL" clId="{D78B718B-6864-45D1-8586-856329D15B1D}" dt="2023-10-13T21:26:47.386" v="11361" actId="26606"/>
          <ac:spMkLst>
            <pc:docMk/>
            <pc:sldMk cId="0" sldId="304"/>
            <ac:spMk id="21" creationId="{CD1D3CA1-3EB6-41F3-A419-8424B56BE63A}"/>
          </ac:spMkLst>
        </pc:spChg>
        <pc:spChg chg="add del">
          <ac:chgData name="Virginia" userId="bdc78b75-7fb9-4a4c-9ee7-8dfcb6591be2" providerId="ADAL" clId="{D78B718B-6864-45D1-8586-856329D15B1D}" dt="2023-10-13T21:26:14.869" v="11353" actId="26606"/>
          <ac:spMkLst>
            <pc:docMk/>
            <pc:sldMk cId="0" sldId="304"/>
            <ac:spMk id="22" creationId="{4D87F7B2-AA36-4B58-BC2C-1BBA135E8B6B}"/>
          </ac:spMkLst>
        </pc:spChg>
        <pc:spChg chg="add del">
          <ac:chgData name="Virginia" userId="bdc78b75-7fb9-4a4c-9ee7-8dfcb6591be2" providerId="ADAL" clId="{D78B718B-6864-45D1-8586-856329D15B1D}" dt="2023-10-13T21:26:47.386" v="11361" actId="26606"/>
          <ac:spMkLst>
            <pc:docMk/>
            <pc:sldMk cId="0" sldId="304"/>
            <ac:spMk id="23" creationId="{4D87F7B2-AA36-4B58-BC2C-1BBA135E8B6B}"/>
          </ac:spMkLst>
        </pc:spChg>
        <pc:spChg chg="add del">
          <ac:chgData name="Virginia" userId="bdc78b75-7fb9-4a4c-9ee7-8dfcb6591be2" providerId="ADAL" clId="{D78B718B-6864-45D1-8586-856329D15B1D}" dt="2023-10-13T21:27:05.062" v="11369" actId="26606"/>
          <ac:spMkLst>
            <pc:docMk/>
            <pc:sldMk cId="0" sldId="304"/>
            <ac:spMk id="25" creationId="{F9E80720-23E6-4B89-B77E-04A7689F1BA8}"/>
          </ac:spMkLst>
        </pc:spChg>
        <pc:spChg chg="add del">
          <ac:chgData name="Virginia" userId="bdc78b75-7fb9-4a4c-9ee7-8dfcb6591be2" providerId="ADAL" clId="{D78B718B-6864-45D1-8586-856329D15B1D}" dt="2023-10-13T21:27:05.062" v="11369" actId="26606"/>
          <ac:spMkLst>
            <pc:docMk/>
            <pc:sldMk cId="0" sldId="304"/>
            <ac:spMk id="26" creationId="{CD1D3CA1-3EB6-41F3-A419-8424B56BE63A}"/>
          </ac:spMkLst>
        </pc:spChg>
        <pc:spChg chg="add del">
          <ac:chgData name="Virginia" userId="bdc78b75-7fb9-4a4c-9ee7-8dfcb6591be2" providerId="ADAL" clId="{D78B718B-6864-45D1-8586-856329D15B1D}" dt="2023-10-13T21:27:05.062" v="11369" actId="26606"/>
          <ac:spMkLst>
            <pc:docMk/>
            <pc:sldMk cId="0" sldId="304"/>
            <ac:spMk id="27" creationId="{4D87F7B2-AA36-4B58-BC2C-1BBA135E8B6B}"/>
          </ac:spMkLst>
        </pc:spChg>
        <pc:graphicFrameChg chg="add del">
          <ac:chgData name="Virginia" userId="bdc78b75-7fb9-4a4c-9ee7-8dfcb6591be2" providerId="ADAL" clId="{D78B718B-6864-45D1-8586-856329D15B1D}" dt="2023-10-13T21:24:12.282" v="11340" actId="26606"/>
          <ac:graphicFrameMkLst>
            <pc:docMk/>
            <pc:sldMk cId="0" sldId="304"/>
            <ac:graphicFrameMk id="6" creationId="{C8ACB949-5453-D62C-9617-D35AF70ACC55}"/>
          </ac:graphicFrameMkLst>
        </pc:graphicFrameChg>
        <pc:graphicFrameChg chg="add mod">
          <ac:chgData name="Virginia" userId="bdc78b75-7fb9-4a4c-9ee7-8dfcb6591be2" providerId="ADAL" clId="{D78B718B-6864-45D1-8586-856329D15B1D}" dt="2023-10-22T18:24:43.573" v="12006" actId="207"/>
          <ac:graphicFrameMkLst>
            <pc:docMk/>
            <pc:sldMk cId="0" sldId="304"/>
            <ac:graphicFrameMk id="7" creationId="{7CA6D4A9-E388-01D8-A3F6-A0AB7016A229}"/>
          </ac:graphicFrameMkLst>
        </pc:graphicFrameChg>
        <pc:graphicFrameChg chg="add del">
          <ac:chgData name="Virginia" userId="bdc78b75-7fb9-4a4c-9ee7-8dfcb6591be2" providerId="ADAL" clId="{D78B718B-6864-45D1-8586-856329D15B1D}" dt="2023-10-13T21:24:13.900" v="11342" actId="26606"/>
          <ac:graphicFrameMkLst>
            <pc:docMk/>
            <pc:sldMk cId="0" sldId="304"/>
            <ac:graphicFrameMk id="8" creationId="{A1A4BBD6-52C8-672D-C0E0-87F9D853DAF8}"/>
          </ac:graphicFrameMkLst>
        </pc:graphicFrameChg>
        <pc:graphicFrameChg chg="add del mod modGraphic">
          <ac:chgData name="Virginia" userId="bdc78b75-7fb9-4a4c-9ee7-8dfcb6591be2" providerId="ADAL" clId="{D78B718B-6864-45D1-8586-856329D15B1D}" dt="2023-10-13T21:27:05.976" v="11370" actId="26606"/>
          <ac:graphicFrameMkLst>
            <pc:docMk/>
            <pc:sldMk cId="0" sldId="304"/>
            <ac:graphicFrameMk id="10" creationId="{BC7B3F07-EB34-F94E-65D1-FF4159120B00}"/>
          </ac:graphicFrameMkLst>
        </pc:graphicFrameChg>
      </pc:sldChg>
      <pc:sldChg chg="modSp del mod">
        <pc:chgData name="Virginia" userId="bdc78b75-7fb9-4a4c-9ee7-8dfcb6591be2" providerId="ADAL" clId="{D78B718B-6864-45D1-8586-856329D15B1D}" dt="2023-10-13T19:27:04.916" v="10916" actId="2696"/>
        <pc:sldMkLst>
          <pc:docMk/>
          <pc:sldMk cId="0" sldId="305"/>
        </pc:sldMkLst>
        <pc:spChg chg="mod">
          <ac:chgData name="Virginia" userId="bdc78b75-7fb9-4a4c-9ee7-8dfcb6591be2" providerId="ADAL" clId="{D78B718B-6864-45D1-8586-856329D15B1D}" dt="2023-10-13T19:26:26.036" v="10913" actId="21"/>
          <ac:spMkLst>
            <pc:docMk/>
            <pc:sldMk cId="0" sldId="305"/>
            <ac:spMk id="2" creationId="{00000000-0000-0000-0000-000000000000}"/>
          </ac:spMkLst>
        </pc:spChg>
        <pc:spChg chg="mod">
          <ac:chgData name="Virginia" userId="bdc78b75-7fb9-4a4c-9ee7-8dfcb6591be2" providerId="ADAL" clId="{D78B718B-6864-45D1-8586-856329D15B1D}" dt="2023-10-13T19:26:29.344" v="10915" actId="14100"/>
          <ac:spMkLst>
            <pc:docMk/>
            <pc:sldMk cId="0" sldId="305"/>
            <ac:spMk id="3" creationId="{00000000-0000-0000-0000-000000000000}"/>
          </ac:spMkLst>
        </pc:spChg>
      </pc:sldChg>
      <pc:sldChg chg="addSp delSp modSp mod setBg">
        <pc:chgData name="Virginia" userId="bdc78b75-7fb9-4a4c-9ee7-8dfcb6591be2" providerId="ADAL" clId="{D78B718B-6864-45D1-8586-856329D15B1D}" dt="2023-10-13T21:34:32.584" v="11517" actId="20577"/>
        <pc:sldMkLst>
          <pc:docMk/>
          <pc:sldMk cId="0" sldId="308"/>
        </pc:sldMkLst>
        <pc:spChg chg="mod">
          <ac:chgData name="Virginia" userId="bdc78b75-7fb9-4a4c-9ee7-8dfcb6591be2" providerId="ADAL" clId="{D78B718B-6864-45D1-8586-856329D15B1D}" dt="2023-10-13T21:34:32.584" v="11517" actId="20577"/>
          <ac:spMkLst>
            <pc:docMk/>
            <pc:sldMk cId="0" sldId="308"/>
            <ac:spMk id="2" creationId="{00000000-0000-0000-0000-000000000000}"/>
          </ac:spMkLst>
        </pc:spChg>
        <pc:spChg chg="mod">
          <ac:chgData name="Virginia" userId="bdc78b75-7fb9-4a4c-9ee7-8dfcb6591be2" providerId="ADAL" clId="{D78B718B-6864-45D1-8586-856329D15B1D}" dt="2023-10-13T21:33:56.775" v="11509" actId="27636"/>
          <ac:spMkLst>
            <pc:docMk/>
            <pc:sldMk cId="0" sldId="308"/>
            <ac:spMk id="3" creationId="{00000000-0000-0000-0000-000000000000}"/>
          </ac:spMkLst>
        </pc:spChg>
        <pc:spChg chg="del mod">
          <ac:chgData name="Virginia" userId="bdc78b75-7fb9-4a4c-9ee7-8dfcb6591be2" providerId="ADAL" clId="{D78B718B-6864-45D1-8586-856329D15B1D}" dt="2023-10-12T18:54:44.611" v="1301" actId="21"/>
          <ac:spMkLst>
            <pc:docMk/>
            <pc:sldMk cId="0" sldId="308"/>
            <ac:spMk id="4" creationId="{00000000-0000-0000-0000-000000000000}"/>
          </ac:spMkLst>
        </pc:spChg>
        <pc:spChg chg="add mod">
          <ac:chgData name="Virginia" userId="bdc78b75-7fb9-4a4c-9ee7-8dfcb6591be2" providerId="ADAL" clId="{D78B718B-6864-45D1-8586-856329D15B1D}" dt="2023-10-13T21:34:06.627" v="11510" actId="14100"/>
          <ac:spMkLst>
            <pc:docMk/>
            <pc:sldMk cId="0" sldId="308"/>
            <ac:spMk id="6" creationId="{B1A77549-DA94-BD50-26E0-408FDE18833B}"/>
          </ac:spMkLst>
        </pc:spChg>
        <pc:spChg chg="add del">
          <ac:chgData name="Virginia" userId="bdc78b75-7fb9-4a4c-9ee7-8dfcb6591be2" providerId="ADAL" clId="{D78B718B-6864-45D1-8586-856329D15B1D}" dt="2023-10-13T21:32:49.009" v="11468" actId="26606"/>
          <ac:spMkLst>
            <pc:docMk/>
            <pc:sldMk cId="0" sldId="308"/>
            <ac:spMk id="11" creationId="{36D16D1E-4205-49F5-BD2A-DA769947C104}"/>
          </ac:spMkLst>
        </pc:spChg>
        <pc:spChg chg="add del">
          <ac:chgData name="Virginia" userId="bdc78b75-7fb9-4a4c-9ee7-8dfcb6591be2" providerId="ADAL" clId="{D78B718B-6864-45D1-8586-856329D15B1D}" dt="2023-10-13T21:32:49.009" v="11468" actId="26606"/>
          <ac:spMkLst>
            <pc:docMk/>
            <pc:sldMk cId="0" sldId="308"/>
            <ac:spMk id="13" creationId="{012FD100-C039-4E03-B5E4-2EDFA7290AA6}"/>
          </ac:spMkLst>
        </pc:spChg>
        <pc:spChg chg="add del">
          <ac:chgData name="Virginia" userId="bdc78b75-7fb9-4a4c-9ee7-8dfcb6591be2" providerId="ADAL" clId="{D78B718B-6864-45D1-8586-856329D15B1D}" dt="2023-10-13T21:32:49.009" v="11468" actId="26606"/>
          <ac:spMkLst>
            <pc:docMk/>
            <pc:sldMk cId="0" sldId="308"/>
            <ac:spMk id="17" creationId="{A6B16355-27FB-445B-B646-02AB73637459}"/>
          </ac:spMkLst>
        </pc:spChg>
        <pc:spChg chg="add del">
          <ac:chgData name="Virginia" userId="bdc78b75-7fb9-4a4c-9ee7-8dfcb6591be2" providerId="ADAL" clId="{D78B718B-6864-45D1-8586-856329D15B1D}" dt="2023-10-13T21:32:49.009" v="11468" actId="26606"/>
          <ac:spMkLst>
            <pc:docMk/>
            <pc:sldMk cId="0" sldId="308"/>
            <ac:spMk id="21" creationId="{6B3BF2E5-C3AB-441F-A430-491119C56D26}"/>
          </ac:spMkLst>
        </pc:spChg>
        <pc:spChg chg="add del">
          <ac:chgData name="Virginia" userId="bdc78b75-7fb9-4a4c-9ee7-8dfcb6591be2" providerId="ADAL" clId="{D78B718B-6864-45D1-8586-856329D15B1D}" dt="2023-10-13T21:32:49.009" v="11468" actId="26606"/>
          <ac:spMkLst>
            <pc:docMk/>
            <pc:sldMk cId="0" sldId="308"/>
            <ac:spMk id="23" creationId="{DD07C90B-B81A-473B-8919-CA924E61FFCF}"/>
          </ac:spMkLst>
        </pc:spChg>
        <pc:spChg chg="add">
          <ac:chgData name="Virginia" userId="bdc78b75-7fb9-4a4c-9ee7-8dfcb6591be2" providerId="ADAL" clId="{D78B718B-6864-45D1-8586-856329D15B1D}" dt="2023-10-13T21:32:49.026" v="11469" actId="26606"/>
          <ac:spMkLst>
            <pc:docMk/>
            <pc:sldMk cId="0" sldId="308"/>
            <ac:spMk id="25" creationId="{36D16D1E-4205-49F5-BD2A-DA769947C104}"/>
          </ac:spMkLst>
        </pc:spChg>
        <pc:spChg chg="add">
          <ac:chgData name="Virginia" userId="bdc78b75-7fb9-4a4c-9ee7-8dfcb6591be2" providerId="ADAL" clId="{D78B718B-6864-45D1-8586-856329D15B1D}" dt="2023-10-13T21:32:49.026" v="11469" actId="26606"/>
          <ac:spMkLst>
            <pc:docMk/>
            <pc:sldMk cId="0" sldId="308"/>
            <ac:spMk id="26" creationId="{012FD100-C039-4E03-B5E4-2EDFA7290AA6}"/>
          </ac:spMkLst>
        </pc:spChg>
        <pc:spChg chg="add">
          <ac:chgData name="Virginia" userId="bdc78b75-7fb9-4a4c-9ee7-8dfcb6591be2" providerId="ADAL" clId="{D78B718B-6864-45D1-8586-856329D15B1D}" dt="2023-10-13T21:32:49.026" v="11469" actId="26606"/>
          <ac:spMkLst>
            <pc:docMk/>
            <pc:sldMk cId="0" sldId="308"/>
            <ac:spMk id="28" creationId="{FB5993E2-C02B-4335-ABA5-D8EC465551E3}"/>
          </ac:spMkLst>
        </pc:spChg>
        <pc:spChg chg="add">
          <ac:chgData name="Virginia" userId="bdc78b75-7fb9-4a4c-9ee7-8dfcb6591be2" providerId="ADAL" clId="{D78B718B-6864-45D1-8586-856329D15B1D}" dt="2023-10-13T21:32:49.026" v="11469" actId="26606"/>
          <ac:spMkLst>
            <pc:docMk/>
            <pc:sldMk cId="0" sldId="308"/>
            <ac:spMk id="29" creationId="{C0B801A2-5622-4BE8-9AD2-C337A2CD0022}"/>
          </ac:spMkLst>
        </pc:spChg>
        <pc:spChg chg="add">
          <ac:chgData name="Virginia" userId="bdc78b75-7fb9-4a4c-9ee7-8dfcb6591be2" providerId="ADAL" clId="{D78B718B-6864-45D1-8586-856329D15B1D}" dt="2023-10-13T21:32:49.026" v="11469" actId="26606"/>
          <ac:spMkLst>
            <pc:docMk/>
            <pc:sldMk cId="0" sldId="308"/>
            <ac:spMk id="30" creationId="{B7AF614F-5BC3-4086-99F5-B87C5847A071}"/>
          </ac:spMkLst>
        </pc:spChg>
        <pc:cxnChg chg="add del">
          <ac:chgData name="Virginia" userId="bdc78b75-7fb9-4a4c-9ee7-8dfcb6591be2" providerId="ADAL" clId="{D78B718B-6864-45D1-8586-856329D15B1D}" dt="2023-10-13T21:32:49.009" v="11468" actId="26606"/>
          <ac:cxnSpMkLst>
            <pc:docMk/>
            <pc:sldMk cId="0" sldId="308"/>
            <ac:cxnSpMk id="15" creationId="{4418FCD2-8448-4A81-8EB4-72250F7827B4}"/>
          </ac:cxnSpMkLst>
        </pc:cxnChg>
        <pc:cxnChg chg="add del">
          <ac:chgData name="Virginia" userId="bdc78b75-7fb9-4a4c-9ee7-8dfcb6591be2" providerId="ADAL" clId="{D78B718B-6864-45D1-8586-856329D15B1D}" dt="2023-10-13T21:32:49.009" v="11468" actId="26606"/>
          <ac:cxnSpMkLst>
            <pc:docMk/>
            <pc:sldMk cId="0" sldId="308"/>
            <ac:cxnSpMk id="19" creationId="{06DA680F-F6AC-453E-A8BF-C5BDED2851DE}"/>
          </ac:cxnSpMkLst>
        </pc:cxnChg>
        <pc:cxnChg chg="add">
          <ac:chgData name="Virginia" userId="bdc78b75-7fb9-4a4c-9ee7-8dfcb6591be2" providerId="ADAL" clId="{D78B718B-6864-45D1-8586-856329D15B1D}" dt="2023-10-13T21:32:49.026" v="11469" actId="26606"/>
          <ac:cxnSpMkLst>
            <pc:docMk/>
            <pc:sldMk cId="0" sldId="308"/>
            <ac:cxnSpMk id="27" creationId="{4418FCD2-8448-4A81-8EB4-72250F7827B4}"/>
          </ac:cxnSpMkLst>
        </pc:cxnChg>
      </pc:sldChg>
      <pc:sldChg chg="addSp delSp modSp mod setBg">
        <pc:chgData name="Virginia" userId="bdc78b75-7fb9-4a4c-9ee7-8dfcb6591be2" providerId="ADAL" clId="{D78B718B-6864-45D1-8586-856329D15B1D}" dt="2023-10-22T18:43:37.480" v="12021" actId="14100"/>
        <pc:sldMkLst>
          <pc:docMk/>
          <pc:sldMk cId="4201218915" sldId="315"/>
        </pc:sldMkLst>
        <pc:spChg chg="mod">
          <ac:chgData name="Virginia" userId="bdc78b75-7fb9-4a4c-9ee7-8dfcb6591be2" providerId="ADAL" clId="{D78B718B-6864-45D1-8586-856329D15B1D}" dt="2023-10-22T18:43:02.842" v="12017" actId="26606"/>
          <ac:spMkLst>
            <pc:docMk/>
            <pc:sldMk cId="4201218915" sldId="315"/>
            <ac:spMk id="2" creationId="{51313135-2DD1-4D57-B184-B80E65EB9548}"/>
          </ac:spMkLst>
        </pc:spChg>
        <pc:spChg chg="add del mod">
          <ac:chgData name="Virginia" userId="bdc78b75-7fb9-4a4c-9ee7-8dfcb6591be2" providerId="ADAL" clId="{D78B718B-6864-45D1-8586-856329D15B1D}" dt="2023-10-22T18:42:54.700" v="12016"/>
          <ac:spMkLst>
            <pc:docMk/>
            <pc:sldMk cId="4201218915" sldId="315"/>
            <ac:spMk id="4" creationId="{9E74E985-2841-693B-0187-61FFB38DD754}"/>
          </ac:spMkLst>
        </pc:spChg>
        <pc:spChg chg="add">
          <ac:chgData name="Virginia" userId="bdc78b75-7fb9-4a4c-9ee7-8dfcb6591be2" providerId="ADAL" clId="{D78B718B-6864-45D1-8586-856329D15B1D}" dt="2023-10-22T18:43:02.842" v="12017" actId="26606"/>
          <ac:spMkLst>
            <pc:docMk/>
            <pc:sldMk cId="4201218915" sldId="315"/>
            <ac:spMk id="10" creationId="{F9E80720-23E6-4B89-B77E-04A7689F1BA8}"/>
          </ac:spMkLst>
        </pc:spChg>
        <pc:spChg chg="add">
          <ac:chgData name="Virginia" userId="bdc78b75-7fb9-4a4c-9ee7-8dfcb6591be2" providerId="ADAL" clId="{D78B718B-6864-45D1-8586-856329D15B1D}" dt="2023-10-22T18:43:02.842" v="12017" actId="26606"/>
          <ac:spMkLst>
            <pc:docMk/>
            <pc:sldMk cId="4201218915" sldId="315"/>
            <ac:spMk id="13" creationId="{CD1D3CA1-3EB6-41F3-A419-8424B56BE63A}"/>
          </ac:spMkLst>
        </pc:spChg>
        <pc:spChg chg="add">
          <ac:chgData name="Virginia" userId="bdc78b75-7fb9-4a4c-9ee7-8dfcb6591be2" providerId="ADAL" clId="{D78B718B-6864-45D1-8586-856329D15B1D}" dt="2023-10-22T18:43:02.842" v="12017" actId="26606"/>
          <ac:spMkLst>
            <pc:docMk/>
            <pc:sldMk cId="4201218915" sldId="315"/>
            <ac:spMk id="14" creationId="{4D87F7B2-AA36-4B58-BC2C-1BBA135E8B6B}"/>
          </ac:spMkLst>
        </pc:spChg>
        <pc:graphicFrameChg chg="add mod">
          <ac:chgData name="Virginia" userId="bdc78b75-7fb9-4a4c-9ee7-8dfcb6591be2" providerId="ADAL" clId="{D78B718B-6864-45D1-8586-856329D15B1D}" dt="2023-10-22T18:43:37.480" v="12021" actId="14100"/>
          <ac:graphicFrameMkLst>
            <pc:docMk/>
            <pc:sldMk cId="4201218915" sldId="315"/>
            <ac:graphicFrameMk id="5" creationId="{1E2EB963-1D9A-6CE9-1C0D-C2EBE05DE9DF}"/>
          </ac:graphicFrameMkLst>
        </pc:graphicFrameChg>
        <pc:graphicFrameChg chg="del">
          <ac:chgData name="Virginia" userId="bdc78b75-7fb9-4a4c-9ee7-8dfcb6591be2" providerId="ADAL" clId="{D78B718B-6864-45D1-8586-856329D15B1D}" dt="2023-10-22T18:42:38.310" v="12015" actId="21"/>
          <ac:graphicFrameMkLst>
            <pc:docMk/>
            <pc:sldMk cId="4201218915" sldId="315"/>
            <ac:graphicFrameMk id="12" creationId="{1E2EB963-1D9A-6CE9-1C0D-C2EBE05DE9DF}"/>
          </ac:graphicFrameMkLst>
        </pc:graphicFrameChg>
      </pc:sldChg>
      <pc:sldChg chg="addSp delSp modSp mod">
        <pc:chgData name="Virginia" userId="bdc78b75-7fb9-4a4c-9ee7-8dfcb6591be2" providerId="ADAL" clId="{D78B718B-6864-45D1-8586-856329D15B1D}" dt="2023-10-22T19:38:19.659" v="12275" actId="14100"/>
        <pc:sldMkLst>
          <pc:docMk/>
          <pc:sldMk cId="3410009880" sldId="316"/>
        </pc:sldMkLst>
        <pc:spChg chg="mod">
          <ac:chgData name="Virginia" userId="bdc78b75-7fb9-4a4c-9ee7-8dfcb6591be2" providerId="ADAL" clId="{D78B718B-6864-45D1-8586-856329D15B1D}" dt="2023-10-22T19:38:19.659" v="12275" actId="14100"/>
          <ac:spMkLst>
            <pc:docMk/>
            <pc:sldMk cId="3410009880" sldId="316"/>
            <ac:spMk id="2" creationId="{FF90D346-BFF2-4FFB-9EDC-1AF34A5C4561}"/>
          </ac:spMkLst>
        </pc:spChg>
        <pc:spChg chg="add del mod">
          <ac:chgData name="Virginia" userId="bdc78b75-7fb9-4a4c-9ee7-8dfcb6591be2" providerId="ADAL" clId="{D78B718B-6864-45D1-8586-856329D15B1D}" dt="2023-10-13T21:13:19.146" v="11122"/>
          <ac:spMkLst>
            <pc:docMk/>
            <pc:sldMk cId="3410009880" sldId="316"/>
            <ac:spMk id="4" creationId="{4023717A-8436-72FC-C2E0-44AAB394D6C3}"/>
          </ac:spMkLst>
        </pc:spChg>
        <pc:graphicFrameChg chg="add mod">
          <ac:chgData name="Virginia" userId="bdc78b75-7fb9-4a4c-9ee7-8dfcb6591be2" providerId="ADAL" clId="{D78B718B-6864-45D1-8586-856329D15B1D}" dt="2023-10-22T19:00:59.133" v="12098" actId="207"/>
          <ac:graphicFrameMkLst>
            <pc:docMk/>
            <pc:sldMk cId="3410009880" sldId="316"/>
            <ac:graphicFrameMk id="5" creationId="{4446626B-53EA-95E0-7DAF-86B4C3992B21}"/>
          </ac:graphicFrameMkLst>
        </pc:graphicFrameChg>
        <pc:graphicFrameChg chg="del">
          <ac:chgData name="Virginia" userId="bdc78b75-7fb9-4a4c-9ee7-8dfcb6591be2" providerId="ADAL" clId="{D78B718B-6864-45D1-8586-856329D15B1D}" dt="2023-10-13T21:12:49.152" v="11121" actId="21"/>
          <ac:graphicFrameMkLst>
            <pc:docMk/>
            <pc:sldMk cId="3410009880" sldId="316"/>
            <ac:graphicFrameMk id="6" creationId="{FB41C9B1-5B06-422C-8245-BFB23C9143AE}"/>
          </ac:graphicFrameMkLst>
        </pc:graphicFrameChg>
      </pc:sldChg>
      <pc:sldChg chg="addSp delSp modSp mod setBg">
        <pc:chgData name="Virginia" userId="bdc78b75-7fb9-4a4c-9ee7-8dfcb6591be2" providerId="ADAL" clId="{D78B718B-6864-45D1-8586-856329D15B1D}" dt="2023-10-22T18:59:35.533" v="12097" actId="113"/>
        <pc:sldMkLst>
          <pc:docMk/>
          <pc:sldMk cId="2089602976" sldId="317"/>
        </pc:sldMkLst>
        <pc:spChg chg="mod">
          <ac:chgData name="Virginia" userId="bdc78b75-7fb9-4a4c-9ee7-8dfcb6591be2" providerId="ADAL" clId="{D78B718B-6864-45D1-8586-856329D15B1D}" dt="2023-10-22T18:58:53.638" v="12091" actId="14100"/>
          <ac:spMkLst>
            <pc:docMk/>
            <pc:sldMk cId="2089602976" sldId="317"/>
            <ac:spMk id="2" creationId="{78E4BDCA-FB07-4B2B-B50C-B32CDE471822}"/>
          </ac:spMkLst>
        </pc:spChg>
        <pc:spChg chg="add del mod">
          <ac:chgData name="Virginia" userId="bdc78b75-7fb9-4a4c-9ee7-8dfcb6591be2" providerId="ADAL" clId="{D78B718B-6864-45D1-8586-856329D15B1D}" dt="2023-10-22T18:56:48.607" v="12068"/>
          <ac:spMkLst>
            <pc:docMk/>
            <pc:sldMk cId="2089602976" sldId="317"/>
            <ac:spMk id="4" creationId="{745D9B96-9F7D-CC58-2F87-EE1B59C6085E}"/>
          </ac:spMkLst>
        </pc:spChg>
        <pc:spChg chg="add del">
          <ac:chgData name="Virginia" userId="bdc78b75-7fb9-4a4c-9ee7-8dfcb6591be2" providerId="ADAL" clId="{D78B718B-6864-45D1-8586-856329D15B1D}" dt="2023-10-22T18:57:02.145" v="12070" actId="26606"/>
          <ac:spMkLst>
            <pc:docMk/>
            <pc:sldMk cId="2089602976" sldId="317"/>
            <ac:spMk id="10" creationId="{F9E80720-23E6-4B89-B77E-04A7689F1BA8}"/>
          </ac:spMkLst>
        </pc:spChg>
        <pc:spChg chg="add del">
          <ac:chgData name="Virginia" userId="bdc78b75-7fb9-4a4c-9ee7-8dfcb6591be2" providerId="ADAL" clId="{D78B718B-6864-45D1-8586-856329D15B1D}" dt="2023-10-22T18:57:02.145" v="12070" actId="26606"/>
          <ac:spMkLst>
            <pc:docMk/>
            <pc:sldMk cId="2089602976" sldId="317"/>
            <ac:spMk id="12" creationId="{CD1D3CA1-3EB6-41F3-A419-8424B56BE63A}"/>
          </ac:spMkLst>
        </pc:spChg>
        <pc:spChg chg="add del">
          <ac:chgData name="Virginia" userId="bdc78b75-7fb9-4a4c-9ee7-8dfcb6591be2" providerId="ADAL" clId="{D78B718B-6864-45D1-8586-856329D15B1D}" dt="2023-10-22T18:57:02.145" v="12070" actId="26606"/>
          <ac:spMkLst>
            <pc:docMk/>
            <pc:sldMk cId="2089602976" sldId="317"/>
            <ac:spMk id="14" creationId="{4D87F7B2-AA36-4B58-BC2C-1BBA135E8B6B}"/>
          </ac:spMkLst>
        </pc:spChg>
        <pc:spChg chg="add del">
          <ac:chgData name="Virginia" userId="bdc78b75-7fb9-4a4c-9ee7-8dfcb6591be2" providerId="ADAL" clId="{D78B718B-6864-45D1-8586-856329D15B1D}" dt="2023-10-22T18:57:07.207" v="12072" actId="26606"/>
          <ac:spMkLst>
            <pc:docMk/>
            <pc:sldMk cId="2089602976" sldId="317"/>
            <ac:spMk id="16" creationId="{FB5993E2-C02B-4335-ABA5-D8EC465551E3}"/>
          </ac:spMkLst>
        </pc:spChg>
        <pc:spChg chg="add del">
          <ac:chgData name="Virginia" userId="bdc78b75-7fb9-4a4c-9ee7-8dfcb6591be2" providerId="ADAL" clId="{D78B718B-6864-45D1-8586-856329D15B1D}" dt="2023-10-22T18:57:07.207" v="12072" actId="26606"/>
          <ac:spMkLst>
            <pc:docMk/>
            <pc:sldMk cId="2089602976" sldId="317"/>
            <ac:spMk id="17" creationId="{C0B801A2-5622-4BE8-9AD2-C337A2CD0022}"/>
          </ac:spMkLst>
        </pc:spChg>
        <pc:spChg chg="add del">
          <ac:chgData name="Virginia" userId="bdc78b75-7fb9-4a4c-9ee7-8dfcb6591be2" providerId="ADAL" clId="{D78B718B-6864-45D1-8586-856329D15B1D}" dt="2023-10-22T18:57:07.207" v="12072" actId="26606"/>
          <ac:spMkLst>
            <pc:docMk/>
            <pc:sldMk cId="2089602976" sldId="317"/>
            <ac:spMk id="18" creationId="{B7AF614F-5BC3-4086-99F5-B87C5847A071}"/>
          </ac:spMkLst>
        </pc:spChg>
        <pc:spChg chg="add del">
          <ac:chgData name="Virginia" userId="bdc78b75-7fb9-4a4c-9ee7-8dfcb6591be2" providerId="ADAL" clId="{D78B718B-6864-45D1-8586-856329D15B1D}" dt="2023-10-22T18:57:13.658" v="12074" actId="26606"/>
          <ac:spMkLst>
            <pc:docMk/>
            <pc:sldMk cId="2089602976" sldId="317"/>
            <ac:spMk id="20" creationId="{A6B16355-27FB-445B-B646-02AB73637459}"/>
          </ac:spMkLst>
        </pc:spChg>
        <pc:spChg chg="add del">
          <ac:chgData name="Virginia" userId="bdc78b75-7fb9-4a4c-9ee7-8dfcb6591be2" providerId="ADAL" clId="{D78B718B-6864-45D1-8586-856329D15B1D}" dt="2023-10-22T18:57:13.658" v="12074" actId="26606"/>
          <ac:spMkLst>
            <pc:docMk/>
            <pc:sldMk cId="2089602976" sldId="317"/>
            <ac:spMk id="22" creationId="{6B3BF2E5-C3AB-441F-A430-491119C56D26}"/>
          </ac:spMkLst>
        </pc:spChg>
        <pc:spChg chg="add del">
          <ac:chgData name="Virginia" userId="bdc78b75-7fb9-4a4c-9ee7-8dfcb6591be2" providerId="ADAL" clId="{D78B718B-6864-45D1-8586-856329D15B1D}" dt="2023-10-22T18:57:13.658" v="12074" actId="26606"/>
          <ac:spMkLst>
            <pc:docMk/>
            <pc:sldMk cId="2089602976" sldId="317"/>
            <ac:spMk id="23" creationId="{DD07C90B-B81A-473B-8919-CA924E61FFCF}"/>
          </ac:spMkLst>
        </pc:spChg>
        <pc:graphicFrameChg chg="add mod">
          <ac:chgData name="Virginia" userId="bdc78b75-7fb9-4a4c-9ee7-8dfcb6591be2" providerId="ADAL" clId="{D78B718B-6864-45D1-8586-856329D15B1D}" dt="2023-10-22T18:59:35.533" v="12097" actId="113"/>
          <ac:graphicFrameMkLst>
            <pc:docMk/>
            <pc:sldMk cId="2089602976" sldId="317"/>
            <ac:graphicFrameMk id="5" creationId="{00000000-0008-0000-0000-00000B000000}"/>
          </ac:graphicFrameMkLst>
        </pc:graphicFrameChg>
        <pc:graphicFrameChg chg="del">
          <ac:chgData name="Virginia" userId="bdc78b75-7fb9-4a4c-9ee7-8dfcb6591be2" providerId="ADAL" clId="{D78B718B-6864-45D1-8586-856329D15B1D}" dt="2023-10-22T18:56:24.024" v="12067" actId="21"/>
          <ac:graphicFrameMkLst>
            <pc:docMk/>
            <pc:sldMk cId="2089602976" sldId="317"/>
            <ac:graphicFrameMk id="6" creationId="{92B79B69-00BF-1525-9ABF-B86536ACBC78}"/>
          </ac:graphicFrameMkLst>
        </pc:graphicFrameChg>
        <pc:cxnChg chg="add del">
          <ac:chgData name="Virginia" userId="bdc78b75-7fb9-4a4c-9ee7-8dfcb6591be2" providerId="ADAL" clId="{D78B718B-6864-45D1-8586-856329D15B1D}" dt="2023-10-22T18:57:13.658" v="12074" actId="26606"/>
          <ac:cxnSpMkLst>
            <pc:docMk/>
            <pc:sldMk cId="2089602976" sldId="317"/>
            <ac:cxnSpMk id="21" creationId="{06DA680F-F6AC-453E-A8BF-C5BDED2851DE}"/>
          </ac:cxnSpMkLst>
        </pc:cxnChg>
      </pc:sldChg>
      <pc:sldChg chg="addSp delSp modSp mod setBg">
        <pc:chgData name="Virginia" userId="bdc78b75-7fb9-4a4c-9ee7-8dfcb6591be2" providerId="ADAL" clId="{D78B718B-6864-45D1-8586-856329D15B1D}" dt="2023-10-13T21:55:50.719" v="11832" actId="207"/>
        <pc:sldMkLst>
          <pc:docMk/>
          <pc:sldMk cId="1519753708" sldId="321"/>
        </pc:sldMkLst>
        <pc:spChg chg="mod">
          <ac:chgData name="Virginia" userId="bdc78b75-7fb9-4a4c-9ee7-8dfcb6591be2" providerId="ADAL" clId="{D78B718B-6864-45D1-8586-856329D15B1D}" dt="2023-10-13T21:54:58.674" v="11830" actId="122"/>
          <ac:spMkLst>
            <pc:docMk/>
            <pc:sldMk cId="1519753708" sldId="321"/>
            <ac:spMk id="2" creationId="{70B4D9C8-65D8-7B00-CEAD-177DBD4EF3FB}"/>
          </ac:spMkLst>
        </pc:spChg>
        <pc:spChg chg="mod">
          <ac:chgData name="Virginia" userId="bdc78b75-7fb9-4a4c-9ee7-8dfcb6591be2" providerId="ADAL" clId="{D78B718B-6864-45D1-8586-856329D15B1D}" dt="2023-10-13T21:54:49.099" v="11829" actId="26606"/>
          <ac:spMkLst>
            <pc:docMk/>
            <pc:sldMk cId="1519753708" sldId="321"/>
            <ac:spMk id="3" creationId="{826EDE78-B7F5-21B9-4DA5-08D55BB62312}"/>
          </ac:spMkLst>
        </pc:spChg>
        <pc:spChg chg="mod">
          <ac:chgData name="Virginia" userId="bdc78b75-7fb9-4a4c-9ee7-8dfcb6591be2" providerId="ADAL" clId="{D78B718B-6864-45D1-8586-856329D15B1D}" dt="2023-10-13T21:54:49.099" v="11829" actId="26606"/>
          <ac:spMkLst>
            <pc:docMk/>
            <pc:sldMk cId="1519753708" sldId="321"/>
            <ac:spMk id="4" creationId="{C1FDC407-C2FE-299D-CCBC-5B2EEB89CB28}"/>
          </ac:spMkLst>
        </pc:spChg>
        <pc:spChg chg="mod">
          <ac:chgData name="Virginia" userId="bdc78b75-7fb9-4a4c-9ee7-8dfcb6591be2" providerId="ADAL" clId="{D78B718B-6864-45D1-8586-856329D15B1D}" dt="2023-10-13T21:54:49.099" v="11829" actId="26606"/>
          <ac:spMkLst>
            <pc:docMk/>
            <pc:sldMk cId="1519753708" sldId="321"/>
            <ac:spMk id="6" creationId="{145AF0C1-AE70-C65C-53D1-487B36253477}"/>
          </ac:spMkLst>
        </pc:spChg>
        <pc:spChg chg="mod">
          <ac:chgData name="Virginia" userId="bdc78b75-7fb9-4a4c-9ee7-8dfcb6591be2" providerId="ADAL" clId="{D78B718B-6864-45D1-8586-856329D15B1D}" dt="2023-10-13T21:54:49.099" v="11829" actId="26606"/>
          <ac:spMkLst>
            <pc:docMk/>
            <pc:sldMk cId="1519753708" sldId="321"/>
            <ac:spMk id="7" creationId="{2D3CB0F9-E949-EE1C-3A78-F9DBC4C58CF9}"/>
          </ac:spMkLst>
        </pc:spChg>
        <pc:spChg chg="mod">
          <ac:chgData name="Virginia" userId="bdc78b75-7fb9-4a4c-9ee7-8dfcb6591be2" providerId="ADAL" clId="{D78B718B-6864-45D1-8586-856329D15B1D}" dt="2023-10-13T21:54:49.099" v="11829" actId="26606"/>
          <ac:spMkLst>
            <pc:docMk/>
            <pc:sldMk cId="1519753708" sldId="321"/>
            <ac:spMk id="9" creationId="{CE115A93-BE5B-A6FF-3DFE-46792D4C98E4}"/>
          </ac:spMkLst>
        </pc:spChg>
        <pc:spChg chg="mod">
          <ac:chgData name="Virginia" userId="bdc78b75-7fb9-4a4c-9ee7-8dfcb6591be2" providerId="ADAL" clId="{D78B718B-6864-45D1-8586-856329D15B1D}" dt="2023-10-13T21:54:49.099" v="11829" actId="26606"/>
          <ac:spMkLst>
            <pc:docMk/>
            <pc:sldMk cId="1519753708" sldId="321"/>
            <ac:spMk id="10" creationId="{634D031C-A7E5-B441-31E2-ED18F6F51D78}"/>
          </ac:spMkLst>
        </pc:spChg>
        <pc:spChg chg="mod">
          <ac:chgData name="Virginia" userId="bdc78b75-7fb9-4a4c-9ee7-8dfcb6591be2" providerId="ADAL" clId="{D78B718B-6864-45D1-8586-856329D15B1D}" dt="2023-10-13T21:54:49.099" v="11829" actId="26606"/>
          <ac:spMkLst>
            <pc:docMk/>
            <pc:sldMk cId="1519753708" sldId="321"/>
            <ac:spMk id="11" creationId="{9A6D0D83-0DB3-0EB0-961D-E5001DB445BC}"/>
          </ac:spMkLst>
        </pc:spChg>
        <pc:spChg chg="mod">
          <ac:chgData name="Virginia" userId="bdc78b75-7fb9-4a4c-9ee7-8dfcb6591be2" providerId="ADAL" clId="{D78B718B-6864-45D1-8586-856329D15B1D}" dt="2023-10-13T21:54:49.099" v="11829" actId="26606"/>
          <ac:spMkLst>
            <pc:docMk/>
            <pc:sldMk cId="1519753708" sldId="321"/>
            <ac:spMk id="12" creationId="{49F2E318-F582-EF0B-6D8B-EA9E056D9116}"/>
          </ac:spMkLst>
        </pc:spChg>
        <pc:spChg chg="mod">
          <ac:chgData name="Virginia" userId="bdc78b75-7fb9-4a4c-9ee7-8dfcb6591be2" providerId="ADAL" clId="{D78B718B-6864-45D1-8586-856329D15B1D}" dt="2023-10-13T21:55:39.390" v="11831" actId="207"/>
          <ac:spMkLst>
            <pc:docMk/>
            <pc:sldMk cId="1519753708" sldId="321"/>
            <ac:spMk id="13" creationId="{C111419A-6B8D-BBC7-DB8C-CF9C744E2604}"/>
          </ac:spMkLst>
        </pc:spChg>
        <pc:spChg chg="mod">
          <ac:chgData name="Virginia" userId="bdc78b75-7fb9-4a4c-9ee7-8dfcb6591be2" providerId="ADAL" clId="{D78B718B-6864-45D1-8586-856329D15B1D}" dt="2023-10-13T21:55:50.719" v="11832" actId="207"/>
          <ac:spMkLst>
            <pc:docMk/>
            <pc:sldMk cId="1519753708" sldId="321"/>
            <ac:spMk id="14" creationId="{154C4231-4A57-0F77-0C18-0E785509980F}"/>
          </ac:spMkLst>
        </pc:spChg>
        <pc:spChg chg="add del">
          <ac:chgData name="Virginia" userId="bdc78b75-7fb9-4a4c-9ee7-8dfcb6591be2" providerId="ADAL" clId="{D78B718B-6864-45D1-8586-856329D15B1D}" dt="2023-10-13T21:54:28.368" v="11825" actId="26606"/>
          <ac:spMkLst>
            <pc:docMk/>
            <pc:sldMk cId="1519753708" sldId="321"/>
            <ac:spMk id="19" creationId="{36D16D1E-4205-49F5-BD2A-DA769947C104}"/>
          </ac:spMkLst>
        </pc:spChg>
        <pc:spChg chg="add del">
          <ac:chgData name="Virginia" userId="bdc78b75-7fb9-4a4c-9ee7-8dfcb6591be2" providerId="ADAL" clId="{D78B718B-6864-45D1-8586-856329D15B1D}" dt="2023-10-13T21:54:28.368" v="11825" actId="26606"/>
          <ac:spMkLst>
            <pc:docMk/>
            <pc:sldMk cId="1519753708" sldId="321"/>
            <ac:spMk id="21" creationId="{012FD100-C039-4E03-B5E4-2EDFA7290AA6}"/>
          </ac:spMkLst>
        </pc:spChg>
        <pc:spChg chg="add del">
          <ac:chgData name="Virginia" userId="bdc78b75-7fb9-4a4c-9ee7-8dfcb6591be2" providerId="ADAL" clId="{D78B718B-6864-45D1-8586-856329D15B1D}" dt="2023-10-13T21:54:30.491" v="11827" actId="26606"/>
          <ac:spMkLst>
            <pc:docMk/>
            <pc:sldMk cId="1519753708" sldId="321"/>
            <ac:spMk id="25" creationId="{A6B16355-27FB-445B-B646-02AB73637459}"/>
          </ac:spMkLst>
        </pc:spChg>
        <pc:spChg chg="add del">
          <ac:chgData name="Virginia" userId="bdc78b75-7fb9-4a4c-9ee7-8dfcb6591be2" providerId="ADAL" clId="{D78B718B-6864-45D1-8586-856329D15B1D}" dt="2023-10-13T21:54:30.491" v="11827" actId="26606"/>
          <ac:spMkLst>
            <pc:docMk/>
            <pc:sldMk cId="1519753708" sldId="321"/>
            <ac:spMk id="26" creationId="{36D16D1E-4205-49F5-BD2A-DA769947C104}"/>
          </ac:spMkLst>
        </pc:spChg>
        <pc:spChg chg="add del">
          <ac:chgData name="Virginia" userId="bdc78b75-7fb9-4a4c-9ee7-8dfcb6591be2" providerId="ADAL" clId="{D78B718B-6864-45D1-8586-856329D15B1D}" dt="2023-10-13T21:54:30.491" v="11827" actId="26606"/>
          <ac:spMkLst>
            <pc:docMk/>
            <pc:sldMk cId="1519753708" sldId="321"/>
            <ac:spMk id="28" creationId="{012FD100-C039-4E03-B5E4-2EDFA7290AA6}"/>
          </ac:spMkLst>
        </pc:spChg>
        <pc:spChg chg="add del">
          <ac:chgData name="Virginia" userId="bdc78b75-7fb9-4a4c-9ee7-8dfcb6591be2" providerId="ADAL" clId="{D78B718B-6864-45D1-8586-856329D15B1D}" dt="2023-10-13T21:54:30.491" v="11827" actId="26606"/>
          <ac:spMkLst>
            <pc:docMk/>
            <pc:sldMk cId="1519753708" sldId="321"/>
            <ac:spMk id="29" creationId="{6B3BF2E5-C3AB-441F-A430-491119C56D26}"/>
          </ac:spMkLst>
        </pc:spChg>
        <pc:spChg chg="add del">
          <ac:chgData name="Virginia" userId="bdc78b75-7fb9-4a4c-9ee7-8dfcb6591be2" providerId="ADAL" clId="{D78B718B-6864-45D1-8586-856329D15B1D}" dt="2023-10-13T21:54:30.491" v="11827" actId="26606"/>
          <ac:spMkLst>
            <pc:docMk/>
            <pc:sldMk cId="1519753708" sldId="321"/>
            <ac:spMk id="31" creationId="{DD07C90B-B81A-473B-8919-CA924E61FFCF}"/>
          </ac:spMkLst>
        </pc:spChg>
        <pc:spChg chg="add del">
          <ac:chgData name="Virginia" userId="bdc78b75-7fb9-4a4c-9ee7-8dfcb6591be2" providerId="ADAL" clId="{D78B718B-6864-45D1-8586-856329D15B1D}" dt="2023-10-13T21:54:49.099" v="11829" actId="26606"/>
          <ac:spMkLst>
            <pc:docMk/>
            <pc:sldMk cId="1519753708" sldId="321"/>
            <ac:spMk id="33" creationId="{36D16D1E-4205-49F5-BD2A-DA769947C104}"/>
          </ac:spMkLst>
        </pc:spChg>
        <pc:spChg chg="add del">
          <ac:chgData name="Virginia" userId="bdc78b75-7fb9-4a4c-9ee7-8dfcb6591be2" providerId="ADAL" clId="{D78B718B-6864-45D1-8586-856329D15B1D}" dt="2023-10-13T21:54:49.099" v="11829" actId="26606"/>
          <ac:spMkLst>
            <pc:docMk/>
            <pc:sldMk cId="1519753708" sldId="321"/>
            <ac:spMk id="34" creationId="{012FD100-C039-4E03-B5E4-2EDFA7290AA6}"/>
          </ac:spMkLst>
        </pc:spChg>
        <pc:spChg chg="add del">
          <ac:chgData name="Virginia" userId="bdc78b75-7fb9-4a4c-9ee7-8dfcb6591be2" providerId="ADAL" clId="{D78B718B-6864-45D1-8586-856329D15B1D}" dt="2023-10-13T21:54:49.099" v="11829" actId="26606"/>
          <ac:spMkLst>
            <pc:docMk/>
            <pc:sldMk cId="1519753708" sldId="321"/>
            <ac:spMk id="36" creationId="{F9E80720-23E6-4B89-B77E-04A7689F1BA8}"/>
          </ac:spMkLst>
        </pc:spChg>
        <pc:spChg chg="add del">
          <ac:chgData name="Virginia" userId="bdc78b75-7fb9-4a4c-9ee7-8dfcb6591be2" providerId="ADAL" clId="{D78B718B-6864-45D1-8586-856329D15B1D}" dt="2023-10-13T21:54:49.099" v="11829" actId="26606"/>
          <ac:spMkLst>
            <pc:docMk/>
            <pc:sldMk cId="1519753708" sldId="321"/>
            <ac:spMk id="37" creationId="{CD1D3CA1-3EB6-41F3-A419-8424B56BE63A}"/>
          </ac:spMkLst>
        </pc:spChg>
        <pc:spChg chg="add del">
          <ac:chgData name="Virginia" userId="bdc78b75-7fb9-4a4c-9ee7-8dfcb6591be2" providerId="ADAL" clId="{D78B718B-6864-45D1-8586-856329D15B1D}" dt="2023-10-13T21:54:49.099" v="11829" actId="26606"/>
          <ac:spMkLst>
            <pc:docMk/>
            <pc:sldMk cId="1519753708" sldId="321"/>
            <ac:spMk id="38" creationId="{4D87F7B2-AA36-4B58-BC2C-1BBA135E8B6B}"/>
          </ac:spMkLst>
        </pc:spChg>
        <pc:cxnChg chg="add del">
          <ac:chgData name="Virginia" userId="bdc78b75-7fb9-4a4c-9ee7-8dfcb6591be2" providerId="ADAL" clId="{D78B718B-6864-45D1-8586-856329D15B1D}" dt="2023-10-13T21:54:28.368" v="11825" actId="26606"/>
          <ac:cxnSpMkLst>
            <pc:docMk/>
            <pc:sldMk cId="1519753708" sldId="321"/>
            <ac:cxnSpMk id="23" creationId="{4418FCD2-8448-4A81-8EB4-72250F7827B4}"/>
          </ac:cxnSpMkLst>
        </pc:cxnChg>
        <pc:cxnChg chg="add del">
          <ac:chgData name="Virginia" userId="bdc78b75-7fb9-4a4c-9ee7-8dfcb6591be2" providerId="ADAL" clId="{D78B718B-6864-45D1-8586-856329D15B1D}" dt="2023-10-13T21:54:30.491" v="11827" actId="26606"/>
          <ac:cxnSpMkLst>
            <pc:docMk/>
            <pc:sldMk cId="1519753708" sldId="321"/>
            <ac:cxnSpMk id="27" creationId="{06DA680F-F6AC-453E-A8BF-C5BDED2851DE}"/>
          </ac:cxnSpMkLst>
        </pc:cxnChg>
        <pc:cxnChg chg="add del">
          <ac:chgData name="Virginia" userId="bdc78b75-7fb9-4a4c-9ee7-8dfcb6591be2" providerId="ADAL" clId="{D78B718B-6864-45D1-8586-856329D15B1D}" dt="2023-10-13T21:54:30.491" v="11827" actId="26606"/>
          <ac:cxnSpMkLst>
            <pc:docMk/>
            <pc:sldMk cId="1519753708" sldId="321"/>
            <ac:cxnSpMk id="30" creationId="{4418FCD2-8448-4A81-8EB4-72250F7827B4}"/>
          </ac:cxnSpMkLst>
        </pc:cxnChg>
        <pc:cxnChg chg="add del">
          <ac:chgData name="Virginia" userId="bdc78b75-7fb9-4a4c-9ee7-8dfcb6591be2" providerId="ADAL" clId="{D78B718B-6864-45D1-8586-856329D15B1D}" dt="2023-10-13T21:54:49.099" v="11829" actId="26606"/>
          <ac:cxnSpMkLst>
            <pc:docMk/>
            <pc:sldMk cId="1519753708" sldId="321"/>
            <ac:cxnSpMk id="35" creationId="{4418FCD2-8448-4A81-8EB4-72250F7827B4}"/>
          </ac:cxnSpMkLst>
        </pc:cxnChg>
      </pc:sldChg>
      <pc:sldChg chg="modSp del mod">
        <pc:chgData name="Virginia" userId="bdc78b75-7fb9-4a4c-9ee7-8dfcb6591be2" providerId="ADAL" clId="{D78B718B-6864-45D1-8586-856329D15B1D}" dt="2023-10-13T19:27:12.577" v="10917" actId="2696"/>
        <pc:sldMkLst>
          <pc:docMk/>
          <pc:sldMk cId="908839414" sldId="322"/>
        </pc:sldMkLst>
        <pc:spChg chg="mod">
          <ac:chgData name="Virginia" userId="bdc78b75-7fb9-4a4c-9ee7-8dfcb6591be2" providerId="ADAL" clId="{D78B718B-6864-45D1-8586-856329D15B1D}" dt="2023-10-12T18:30:11.319" v="634" actId="27636"/>
          <ac:spMkLst>
            <pc:docMk/>
            <pc:sldMk cId="908839414" sldId="322"/>
            <ac:spMk id="2" creationId="{964210BE-17F6-32CE-6DCF-A08C573E8EFA}"/>
          </ac:spMkLst>
        </pc:spChg>
        <pc:spChg chg="mod">
          <ac:chgData name="Virginia" userId="bdc78b75-7fb9-4a4c-9ee7-8dfcb6591be2" providerId="ADAL" clId="{D78B718B-6864-45D1-8586-856329D15B1D}" dt="2023-10-12T18:30:42.491" v="706" actId="27636"/>
          <ac:spMkLst>
            <pc:docMk/>
            <pc:sldMk cId="908839414" sldId="322"/>
            <ac:spMk id="3" creationId="{ED79EABC-775C-C41B-3126-9CCB754F4545}"/>
          </ac:spMkLst>
        </pc:spChg>
        <pc:spChg chg="mod">
          <ac:chgData name="Virginia" userId="bdc78b75-7fb9-4a4c-9ee7-8dfcb6591be2" providerId="ADAL" clId="{D78B718B-6864-45D1-8586-856329D15B1D}" dt="2023-10-12T18:30:42.491" v="705" actId="27636"/>
          <ac:spMkLst>
            <pc:docMk/>
            <pc:sldMk cId="908839414" sldId="322"/>
            <ac:spMk id="5" creationId="{C1ED2B96-255F-F736-9907-FE3681CB8866}"/>
          </ac:spMkLst>
        </pc:spChg>
        <pc:picChg chg="mod">
          <ac:chgData name="Virginia" userId="bdc78b75-7fb9-4a4c-9ee7-8dfcb6591be2" providerId="ADAL" clId="{D78B718B-6864-45D1-8586-856329D15B1D}" dt="2023-10-12T18:31:10.045" v="714"/>
          <ac:picMkLst>
            <pc:docMk/>
            <pc:sldMk cId="908839414" sldId="322"/>
            <ac:picMk id="11" creationId="{C83FFB34-4714-7418-EE2F-15A41A88BB7E}"/>
          </ac:picMkLst>
        </pc:picChg>
      </pc:sldChg>
      <pc:sldChg chg="modSp del mod">
        <pc:chgData name="Virginia" userId="bdc78b75-7fb9-4a4c-9ee7-8dfcb6591be2" providerId="ADAL" clId="{D78B718B-6864-45D1-8586-856329D15B1D}" dt="2023-10-13T19:27:23.199" v="10919" actId="2696"/>
        <pc:sldMkLst>
          <pc:docMk/>
          <pc:sldMk cId="854395050" sldId="323"/>
        </pc:sldMkLst>
        <pc:spChg chg="mod">
          <ac:chgData name="Virginia" userId="bdc78b75-7fb9-4a4c-9ee7-8dfcb6591be2" providerId="ADAL" clId="{D78B718B-6864-45D1-8586-856329D15B1D}" dt="2023-10-12T18:30:11.329" v="636" actId="27636"/>
          <ac:spMkLst>
            <pc:docMk/>
            <pc:sldMk cId="854395050" sldId="323"/>
            <ac:spMk id="2" creationId="{964210BE-17F6-32CE-6DCF-A08C573E8EFA}"/>
          </ac:spMkLst>
        </pc:spChg>
        <pc:spChg chg="mod">
          <ac:chgData name="Virginia" userId="bdc78b75-7fb9-4a4c-9ee7-8dfcb6591be2" providerId="ADAL" clId="{D78B718B-6864-45D1-8586-856329D15B1D}" dt="2023-10-12T18:30:42.553" v="709" actId="27636"/>
          <ac:spMkLst>
            <pc:docMk/>
            <pc:sldMk cId="854395050" sldId="323"/>
            <ac:spMk id="3" creationId="{ED79EABC-775C-C41B-3126-9CCB754F4545}"/>
          </ac:spMkLst>
        </pc:spChg>
        <pc:spChg chg="mod">
          <ac:chgData name="Virginia" userId="bdc78b75-7fb9-4a4c-9ee7-8dfcb6591be2" providerId="ADAL" clId="{D78B718B-6864-45D1-8586-856329D15B1D}" dt="2023-10-12T18:30:42.553" v="710" actId="27636"/>
          <ac:spMkLst>
            <pc:docMk/>
            <pc:sldMk cId="854395050" sldId="323"/>
            <ac:spMk id="5" creationId="{C1ED2B96-255F-F736-9907-FE3681CB8866}"/>
          </ac:spMkLst>
        </pc:spChg>
      </pc:sldChg>
      <pc:sldChg chg="modSp del mod">
        <pc:chgData name="Virginia" userId="bdc78b75-7fb9-4a4c-9ee7-8dfcb6591be2" providerId="ADAL" clId="{D78B718B-6864-45D1-8586-856329D15B1D}" dt="2023-10-13T19:27:18.183" v="10918" actId="2696"/>
        <pc:sldMkLst>
          <pc:docMk/>
          <pc:sldMk cId="365834551" sldId="324"/>
        </pc:sldMkLst>
        <pc:spChg chg="mod">
          <ac:chgData name="Virginia" userId="bdc78b75-7fb9-4a4c-9ee7-8dfcb6591be2" providerId="ADAL" clId="{D78B718B-6864-45D1-8586-856329D15B1D}" dt="2023-10-12T18:31:10.350" v="716" actId="27636"/>
          <ac:spMkLst>
            <pc:docMk/>
            <pc:sldMk cId="365834551" sldId="324"/>
            <ac:spMk id="2" creationId="{051370E6-DAF6-B2B0-7A22-56BEF74F4516}"/>
          </ac:spMkLst>
        </pc:spChg>
      </pc:sldChg>
      <pc:sldChg chg="addSp delSp modSp mod setBg">
        <pc:chgData name="Virginia" userId="bdc78b75-7fb9-4a4c-9ee7-8dfcb6591be2" providerId="ADAL" clId="{D78B718B-6864-45D1-8586-856329D15B1D}" dt="2023-10-13T21:51:16.474" v="11794" actId="790"/>
        <pc:sldMkLst>
          <pc:docMk/>
          <pc:sldMk cId="1015314625" sldId="325"/>
        </pc:sldMkLst>
        <pc:spChg chg="mod">
          <ac:chgData name="Virginia" userId="bdc78b75-7fb9-4a4c-9ee7-8dfcb6591be2" providerId="ADAL" clId="{D78B718B-6864-45D1-8586-856329D15B1D}" dt="2023-10-13T21:47:25.633" v="11729" actId="122"/>
          <ac:spMkLst>
            <pc:docMk/>
            <pc:sldMk cId="1015314625" sldId="325"/>
            <ac:spMk id="2" creationId="{00000000-0000-0000-0000-000000000000}"/>
          </ac:spMkLst>
        </pc:spChg>
        <pc:spChg chg="add del mod">
          <ac:chgData name="Virginia" userId="bdc78b75-7fb9-4a4c-9ee7-8dfcb6591be2" providerId="ADAL" clId="{D78B718B-6864-45D1-8586-856329D15B1D}" dt="2023-10-13T21:47:12.837" v="11726" actId="26606"/>
          <ac:spMkLst>
            <pc:docMk/>
            <pc:sldMk cId="1015314625" sldId="325"/>
            <ac:spMk id="3" creationId="{00000000-0000-0000-0000-000000000000}"/>
          </ac:spMkLst>
        </pc:spChg>
        <pc:spChg chg="add">
          <ac:chgData name="Virginia" userId="bdc78b75-7fb9-4a4c-9ee7-8dfcb6591be2" providerId="ADAL" clId="{D78B718B-6864-45D1-8586-856329D15B1D}" dt="2023-10-13T21:47:12.837" v="11726" actId="26606"/>
          <ac:spMkLst>
            <pc:docMk/>
            <pc:sldMk cId="1015314625" sldId="325"/>
            <ac:spMk id="7" creationId="{35230A27-1553-42F8-99D7-829868E13715}"/>
          </ac:spMkLst>
        </pc:spChg>
        <pc:spChg chg="add del">
          <ac:chgData name="Virginia" userId="bdc78b75-7fb9-4a4c-9ee7-8dfcb6591be2" providerId="ADAL" clId="{D78B718B-6864-45D1-8586-856329D15B1D}" dt="2023-10-13T21:47:09.174" v="11723" actId="26606"/>
          <ac:spMkLst>
            <pc:docMk/>
            <pc:sldMk cId="1015314625" sldId="325"/>
            <ac:spMk id="8" creationId="{3741B58E-3B65-4A01-A276-975AB2CF8A08}"/>
          </ac:spMkLst>
        </pc:spChg>
        <pc:spChg chg="add">
          <ac:chgData name="Virginia" userId="bdc78b75-7fb9-4a4c-9ee7-8dfcb6591be2" providerId="ADAL" clId="{D78B718B-6864-45D1-8586-856329D15B1D}" dt="2023-10-13T21:47:12.837" v="11726" actId="26606"/>
          <ac:spMkLst>
            <pc:docMk/>
            <pc:sldMk cId="1015314625" sldId="325"/>
            <ac:spMk id="9" creationId="{A772232D-B4D6-429F-B3D1-2D9891B85E08}"/>
          </ac:spMkLst>
        </pc:spChg>
        <pc:spChg chg="add del">
          <ac:chgData name="Virginia" userId="bdc78b75-7fb9-4a4c-9ee7-8dfcb6591be2" providerId="ADAL" clId="{D78B718B-6864-45D1-8586-856329D15B1D}" dt="2023-10-13T21:47:09.174" v="11723" actId="26606"/>
          <ac:spMkLst>
            <pc:docMk/>
            <pc:sldMk cId="1015314625" sldId="325"/>
            <ac:spMk id="10" creationId="{7AAC67C3-831B-4AB1-A259-DFB839CAFAFC}"/>
          </ac:spMkLst>
        </pc:spChg>
        <pc:spChg chg="add del">
          <ac:chgData name="Virginia" userId="bdc78b75-7fb9-4a4c-9ee7-8dfcb6591be2" providerId="ADAL" clId="{D78B718B-6864-45D1-8586-856329D15B1D}" dt="2023-10-13T21:47:09.174" v="11723" actId="26606"/>
          <ac:spMkLst>
            <pc:docMk/>
            <pc:sldMk cId="1015314625" sldId="325"/>
            <ac:spMk id="12" creationId="{054B3F04-9EAC-45C0-B3CE-0387EEA10A0C}"/>
          </ac:spMkLst>
        </pc:spChg>
        <pc:spChg chg="add mod">
          <ac:chgData name="Virginia" userId="bdc78b75-7fb9-4a4c-9ee7-8dfcb6591be2" providerId="ADAL" clId="{D78B718B-6864-45D1-8586-856329D15B1D}" dt="2023-10-13T21:51:16.474" v="11794" actId="790"/>
          <ac:spMkLst>
            <pc:docMk/>
            <pc:sldMk cId="1015314625" sldId="325"/>
            <ac:spMk id="13" creationId="{00000000-0000-0000-0000-000000000000}"/>
          </ac:spMkLst>
        </pc:spChg>
        <pc:graphicFrameChg chg="add del">
          <ac:chgData name="Virginia" userId="bdc78b75-7fb9-4a4c-9ee7-8dfcb6591be2" providerId="ADAL" clId="{D78B718B-6864-45D1-8586-856329D15B1D}" dt="2023-10-13T21:47:12.828" v="11725" actId="26606"/>
          <ac:graphicFrameMkLst>
            <pc:docMk/>
            <pc:sldMk cId="1015314625" sldId="325"/>
            <ac:graphicFrameMk id="5" creationId="{D913CB6D-0F89-9FE5-D18F-E7005ECE7373}"/>
          </ac:graphicFrameMkLst>
        </pc:graphicFrameChg>
        <pc:cxnChg chg="add">
          <ac:chgData name="Virginia" userId="bdc78b75-7fb9-4a4c-9ee7-8dfcb6591be2" providerId="ADAL" clId="{D78B718B-6864-45D1-8586-856329D15B1D}" dt="2023-10-13T21:47:12.837" v="11726" actId="26606"/>
          <ac:cxnSpMkLst>
            <pc:docMk/>
            <pc:sldMk cId="1015314625" sldId="325"/>
            <ac:cxnSpMk id="11" creationId="{02CC3441-26B3-4381-B3DF-8AE3C288BC0D}"/>
          </ac:cxnSpMkLst>
        </pc:cxnChg>
      </pc:sldChg>
      <pc:sldChg chg="addSp delSp modSp add mod setBg">
        <pc:chgData name="Virginia" userId="bdc78b75-7fb9-4a4c-9ee7-8dfcb6591be2" providerId="ADAL" clId="{D78B718B-6864-45D1-8586-856329D15B1D}" dt="2023-10-13T21:38:37.415" v="11583" actId="14100"/>
        <pc:sldMkLst>
          <pc:docMk/>
          <pc:sldMk cId="1398193991" sldId="326"/>
        </pc:sldMkLst>
        <pc:spChg chg="mod">
          <ac:chgData name="Virginia" userId="bdc78b75-7fb9-4a4c-9ee7-8dfcb6591be2" providerId="ADAL" clId="{D78B718B-6864-45D1-8586-856329D15B1D}" dt="2023-10-13T21:38:23.364" v="11581" actId="14100"/>
          <ac:spMkLst>
            <pc:docMk/>
            <pc:sldMk cId="1398193991" sldId="326"/>
            <ac:spMk id="2" creationId="{00000000-0000-0000-0000-000000000000}"/>
          </ac:spMkLst>
        </pc:spChg>
        <pc:spChg chg="add del mod ord">
          <ac:chgData name="Virginia" userId="bdc78b75-7fb9-4a4c-9ee7-8dfcb6591be2" providerId="ADAL" clId="{D78B718B-6864-45D1-8586-856329D15B1D}" dt="2023-10-13T21:38:37.415" v="11583" actId="14100"/>
          <ac:spMkLst>
            <pc:docMk/>
            <pc:sldMk cId="1398193991" sldId="326"/>
            <ac:spMk id="3" creationId="{00000000-0000-0000-0000-000000000000}"/>
          </ac:spMkLst>
        </pc:spChg>
        <pc:spChg chg="add del mod">
          <ac:chgData name="Virginia" userId="bdc78b75-7fb9-4a4c-9ee7-8dfcb6591be2" providerId="ADAL" clId="{D78B718B-6864-45D1-8586-856329D15B1D}" dt="2023-10-12T19:27:58.478" v="2628" actId="21"/>
          <ac:spMkLst>
            <pc:docMk/>
            <pc:sldMk cId="1398193991" sldId="326"/>
            <ac:spMk id="4" creationId="{3DE3FF10-087A-5972-9024-C94E2143F19D}"/>
          </ac:spMkLst>
        </pc:spChg>
        <pc:spChg chg="add mod">
          <ac:chgData name="Virginia" userId="bdc78b75-7fb9-4a4c-9ee7-8dfcb6591be2" providerId="ADAL" clId="{D78B718B-6864-45D1-8586-856329D15B1D}" dt="2023-10-12T19:25:48.755" v="2624" actId="571"/>
          <ac:spMkLst>
            <pc:docMk/>
            <pc:sldMk cId="1398193991" sldId="326"/>
            <ac:spMk id="5" creationId="{DD319ABB-0966-FA01-74A6-6D7DBCF60721}"/>
          </ac:spMkLst>
        </pc:spChg>
        <pc:spChg chg="del">
          <ac:chgData name="Virginia" userId="bdc78b75-7fb9-4a4c-9ee7-8dfcb6591be2" providerId="ADAL" clId="{D78B718B-6864-45D1-8586-856329D15B1D}" dt="2023-10-12T18:55:07.582" v="1303"/>
          <ac:spMkLst>
            <pc:docMk/>
            <pc:sldMk cId="1398193991" sldId="326"/>
            <ac:spMk id="6" creationId="{B1A77549-DA94-BD50-26E0-408FDE18833B}"/>
          </ac:spMkLst>
        </pc:spChg>
        <pc:spChg chg="add del mod">
          <ac:chgData name="Virginia" userId="bdc78b75-7fb9-4a4c-9ee7-8dfcb6591be2" providerId="ADAL" clId="{D78B718B-6864-45D1-8586-856329D15B1D}" dt="2023-10-12T19:27:11.111" v="2626" actId="21"/>
          <ac:spMkLst>
            <pc:docMk/>
            <pc:sldMk cId="1398193991" sldId="326"/>
            <ac:spMk id="8" creationId="{C6AEDE81-9F9F-1992-9120-883C1D19599D}"/>
          </ac:spMkLst>
        </pc:spChg>
        <pc:spChg chg="add mod">
          <ac:chgData name="Virginia" userId="bdc78b75-7fb9-4a4c-9ee7-8dfcb6591be2" providerId="ADAL" clId="{D78B718B-6864-45D1-8586-856329D15B1D}" dt="2023-10-13T21:37:23.844" v="11566" actId="20577"/>
          <ac:spMkLst>
            <pc:docMk/>
            <pc:sldMk cId="1398193991" sldId="326"/>
            <ac:spMk id="10" creationId="{C20C33E8-9AAE-2B78-59E4-6D194566963F}"/>
          </ac:spMkLst>
        </pc:spChg>
        <pc:spChg chg="add mod">
          <ac:chgData name="Virginia" userId="bdc78b75-7fb9-4a4c-9ee7-8dfcb6591be2" providerId="ADAL" clId="{D78B718B-6864-45D1-8586-856329D15B1D}" dt="2023-10-13T21:37:03.090" v="11558" actId="14100"/>
          <ac:spMkLst>
            <pc:docMk/>
            <pc:sldMk cId="1398193991" sldId="326"/>
            <ac:spMk id="11" creationId="{596B2EB8-99ED-0034-E0B0-9A24B68AE2CC}"/>
          </ac:spMkLst>
        </pc:spChg>
        <pc:spChg chg="add del">
          <ac:chgData name="Virginia" userId="bdc78b75-7fb9-4a4c-9ee7-8dfcb6591be2" providerId="ADAL" clId="{D78B718B-6864-45D1-8586-856329D15B1D}" dt="2023-10-13T21:33:04.752" v="11477" actId="26606"/>
          <ac:spMkLst>
            <pc:docMk/>
            <pc:sldMk cId="1398193991" sldId="326"/>
            <ac:spMk id="16" creationId="{7D379150-F6B4-45C8-BE10-6B278AD400EB}"/>
          </ac:spMkLst>
        </pc:spChg>
        <pc:spChg chg="add del">
          <ac:chgData name="Virginia" userId="bdc78b75-7fb9-4a4c-9ee7-8dfcb6591be2" providerId="ADAL" clId="{D78B718B-6864-45D1-8586-856329D15B1D}" dt="2023-10-13T21:33:04.752" v="11477" actId="26606"/>
          <ac:spMkLst>
            <pc:docMk/>
            <pc:sldMk cId="1398193991" sldId="326"/>
            <ac:spMk id="18" creationId="{5FFCF544-A370-4A5D-A95F-CA6E0E7191E6}"/>
          </ac:spMkLst>
        </pc:spChg>
        <pc:spChg chg="add del">
          <ac:chgData name="Virginia" userId="bdc78b75-7fb9-4a4c-9ee7-8dfcb6591be2" providerId="ADAL" clId="{D78B718B-6864-45D1-8586-856329D15B1D}" dt="2023-10-13T21:33:04.752" v="11477" actId="26606"/>
          <ac:spMkLst>
            <pc:docMk/>
            <pc:sldMk cId="1398193991" sldId="326"/>
            <ac:spMk id="22" creationId="{44CC594A-A820-450F-B363-C19201FCFEC6}"/>
          </ac:spMkLst>
        </pc:spChg>
        <pc:spChg chg="add del">
          <ac:chgData name="Virginia" userId="bdc78b75-7fb9-4a4c-9ee7-8dfcb6591be2" providerId="ADAL" clId="{D78B718B-6864-45D1-8586-856329D15B1D}" dt="2023-10-13T21:33:04.752" v="11477" actId="26606"/>
          <ac:spMkLst>
            <pc:docMk/>
            <pc:sldMk cId="1398193991" sldId="326"/>
            <ac:spMk id="24" creationId="{59FAB3DA-E9ED-4574-ABCC-378BC0FF1BBC}"/>
          </ac:spMkLst>
        </pc:spChg>
        <pc:spChg chg="add del">
          <ac:chgData name="Virginia" userId="bdc78b75-7fb9-4a4c-9ee7-8dfcb6591be2" providerId="ADAL" clId="{D78B718B-6864-45D1-8586-856329D15B1D}" dt="2023-10-13T21:33:04.752" v="11477" actId="26606"/>
          <ac:spMkLst>
            <pc:docMk/>
            <pc:sldMk cId="1398193991" sldId="326"/>
            <ac:spMk id="26" creationId="{53B8D6B0-55D6-48DC-86D8-FD95D5F118AB}"/>
          </ac:spMkLst>
        </pc:spChg>
        <pc:spChg chg="add del">
          <ac:chgData name="Virginia" userId="bdc78b75-7fb9-4a4c-9ee7-8dfcb6591be2" providerId="ADAL" clId="{D78B718B-6864-45D1-8586-856329D15B1D}" dt="2023-10-13T21:33:07.343" v="11482" actId="26606"/>
          <ac:spMkLst>
            <pc:docMk/>
            <pc:sldMk cId="1398193991" sldId="326"/>
            <ac:spMk id="28" creationId="{9556C5A8-AD7E-4CE7-87BE-9EA3B5E1786F}"/>
          </ac:spMkLst>
        </pc:spChg>
        <pc:spChg chg="add del">
          <ac:chgData name="Virginia" userId="bdc78b75-7fb9-4a4c-9ee7-8dfcb6591be2" providerId="ADAL" clId="{D78B718B-6864-45D1-8586-856329D15B1D}" dt="2023-10-13T21:33:07.343" v="11482" actId="26606"/>
          <ac:spMkLst>
            <pc:docMk/>
            <pc:sldMk cId="1398193991" sldId="326"/>
            <ac:spMk id="29" creationId="{7D379150-F6B4-45C8-BE10-6B278AD400EB}"/>
          </ac:spMkLst>
        </pc:spChg>
        <pc:spChg chg="add del">
          <ac:chgData name="Virginia" userId="bdc78b75-7fb9-4a4c-9ee7-8dfcb6591be2" providerId="ADAL" clId="{D78B718B-6864-45D1-8586-856329D15B1D}" dt="2023-10-13T21:33:07.343" v="11482" actId="26606"/>
          <ac:spMkLst>
            <pc:docMk/>
            <pc:sldMk cId="1398193991" sldId="326"/>
            <ac:spMk id="30" creationId="{5FFCF544-A370-4A5D-A95F-CA6E0E7191E6}"/>
          </ac:spMkLst>
        </pc:spChg>
        <pc:spChg chg="add del">
          <ac:chgData name="Virginia" userId="bdc78b75-7fb9-4a4c-9ee7-8dfcb6591be2" providerId="ADAL" clId="{D78B718B-6864-45D1-8586-856329D15B1D}" dt="2023-10-13T21:33:07.343" v="11482" actId="26606"/>
          <ac:spMkLst>
            <pc:docMk/>
            <pc:sldMk cId="1398193991" sldId="326"/>
            <ac:spMk id="32" creationId="{C33BF9DD-8A45-4EEE-B231-0A14D322E5F9}"/>
          </ac:spMkLst>
        </pc:spChg>
        <pc:spChg chg="add del">
          <ac:chgData name="Virginia" userId="bdc78b75-7fb9-4a4c-9ee7-8dfcb6591be2" providerId="ADAL" clId="{D78B718B-6864-45D1-8586-856329D15B1D}" dt="2023-10-13T21:33:07.343" v="11482" actId="26606"/>
          <ac:spMkLst>
            <pc:docMk/>
            <pc:sldMk cId="1398193991" sldId="326"/>
            <ac:spMk id="34" creationId="{D5FBCAC9-BD8B-4F3B-AD74-EF37D4211349}"/>
          </ac:spMkLst>
        </pc:spChg>
        <pc:spChg chg="add">
          <ac:chgData name="Virginia" userId="bdc78b75-7fb9-4a4c-9ee7-8dfcb6591be2" providerId="ADAL" clId="{D78B718B-6864-45D1-8586-856329D15B1D}" dt="2023-10-13T21:33:07.364" v="11483" actId="26606"/>
          <ac:spMkLst>
            <pc:docMk/>
            <pc:sldMk cId="1398193991" sldId="326"/>
            <ac:spMk id="36" creationId="{7D379150-F6B4-45C8-BE10-6B278AD400EB}"/>
          </ac:spMkLst>
        </pc:spChg>
        <pc:spChg chg="add">
          <ac:chgData name="Virginia" userId="bdc78b75-7fb9-4a4c-9ee7-8dfcb6591be2" providerId="ADAL" clId="{D78B718B-6864-45D1-8586-856329D15B1D}" dt="2023-10-13T21:33:07.364" v="11483" actId="26606"/>
          <ac:spMkLst>
            <pc:docMk/>
            <pc:sldMk cId="1398193991" sldId="326"/>
            <ac:spMk id="37" creationId="{5FFCF544-A370-4A5D-A95F-CA6E0E7191E6}"/>
          </ac:spMkLst>
        </pc:spChg>
        <pc:spChg chg="add">
          <ac:chgData name="Virginia" userId="bdc78b75-7fb9-4a4c-9ee7-8dfcb6591be2" providerId="ADAL" clId="{D78B718B-6864-45D1-8586-856329D15B1D}" dt="2023-10-13T21:33:07.364" v="11483" actId="26606"/>
          <ac:spMkLst>
            <pc:docMk/>
            <pc:sldMk cId="1398193991" sldId="326"/>
            <ac:spMk id="39" creationId="{52ABB703-2B0E-4C3B-B4A2-F3973548E561}"/>
          </ac:spMkLst>
        </pc:spChg>
        <pc:spChg chg="add">
          <ac:chgData name="Virginia" userId="bdc78b75-7fb9-4a4c-9ee7-8dfcb6591be2" providerId="ADAL" clId="{D78B718B-6864-45D1-8586-856329D15B1D}" dt="2023-10-13T21:33:07.364" v="11483" actId="26606"/>
          <ac:spMkLst>
            <pc:docMk/>
            <pc:sldMk cId="1398193991" sldId="326"/>
            <ac:spMk id="41" creationId="{E95DA498-D9A2-4DA9-B9DA-B3776E08CF7E}"/>
          </ac:spMkLst>
        </pc:spChg>
        <pc:spChg chg="add">
          <ac:chgData name="Virginia" userId="bdc78b75-7fb9-4a4c-9ee7-8dfcb6591be2" providerId="ADAL" clId="{D78B718B-6864-45D1-8586-856329D15B1D}" dt="2023-10-13T21:33:07.364" v="11483" actId="26606"/>
          <ac:spMkLst>
            <pc:docMk/>
            <pc:sldMk cId="1398193991" sldId="326"/>
            <ac:spMk id="42" creationId="{82A73093-4B9D-420D-B17E-52293703A1D4}"/>
          </ac:spMkLst>
        </pc:spChg>
        <pc:cxnChg chg="add del">
          <ac:chgData name="Virginia" userId="bdc78b75-7fb9-4a4c-9ee7-8dfcb6591be2" providerId="ADAL" clId="{D78B718B-6864-45D1-8586-856329D15B1D}" dt="2023-10-13T21:33:04.752" v="11477" actId="26606"/>
          <ac:cxnSpMkLst>
            <pc:docMk/>
            <pc:sldMk cId="1398193991" sldId="326"/>
            <ac:cxnSpMk id="20" creationId="{6EEB3B97-A638-498B-8083-54191CE71E01}"/>
          </ac:cxnSpMkLst>
        </pc:cxnChg>
        <pc:cxnChg chg="add del">
          <ac:chgData name="Virginia" userId="bdc78b75-7fb9-4a4c-9ee7-8dfcb6591be2" providerId="ADAL" clId="{D78B718B-6864-45D1-8586-856329D15B1D}" dt="2023-10-13T21:33:07.343" v="11482" actId="26606"/>
          <ac:cxnSpMkLst>
            <pc:docMk/>
            <pc:sldMk cId="1398193991" sldId="326"/>
            <ac:cxnSpMk id="31" creationId="{6EEB3B97-A638-498B-8083-54191CE71E01}"/>
          </ac:cxnSpMkLst>
        </pc:cxnChg>
        <pc:cxnChg chg="add del">
          <ac:chgData name="Virginia" userId="bdc78b75-7fb9-4a4c-9ee7-8dfcb6591be2" providerId="ADAL" clId="{D78B718B-6864-45D1-8586-856329D15B1D}" dt="2023-10-13T21:33:07.343" v="11482" actId="26606"/>
          <ac:cxnSpMkLst>
            <pc:docMk/>
            <pc:sldMk cId="1398193991" sldId="326"/>
            <ac:cxnSpMk id="33" creationId="{9020DCC9-F851-4562-BB20-1AB3C51BFD08}"/>
          </ac:cxnSpMkLst>
        </pc:cxnChg>
        <pc:cxnChg chg="add">
          <ac:chgData name="Virginia" userId="bdc78b75-7fb9-4a4c-9ee7-8dfcb6591be2" providerId="ADAL" clId="{D78B718B-6864-45D1-8586-856329D15B1D}" dt="2023-10-13T21:33:07.364" v="11483" actId="26606"/>
          <ac:cxnSpMkLst>
            <pc:docMk/>
            <pc:sldMk cId="1398193991" sldId="326"/>
            <ac:cxnSpMk id="38" creationId="{6EEB3B97-A638-498B-8083-54191CE71E01}"/>
          </ac:cxnSpMkLst>
        </pc:cxnChg>
        <pc:cxnChg chg="add">
          <ac:chgData name="Virginia" userId="bdc78b75-7fb9-4a4c-9ee7-8dfcb6591be2" providerId="ADAL" clId="{D78B718B-6864-45D1-8586-856329D15B1D}" dt="2023-10-13T21:33:07.364" v="11483" actId="26606"/>
          <ac:cxnSpMkLst>
            <pc:docMk/>
            <pc:sldMk cId="1398193991" sldId="326"/>
            <ac:cxnSpMk id="40" creationId="{9C21570E-E159-49A6-9891-FA397B7A92D3}"/>
          </ac:cxnSpMkLst>
        </pc:cxnChg>
      </pc:sldChg>
      <pc:sldChg chg="addSp delSp modSp add mod setBg setClrOvrMap">
        <pc:chgData name="Virginia" userId="bdc78b75-7fb9-4a4c-9ee7-8dfcb6591be2" providerId="ADAL" clId="{D78B718B-6864-45D1-8586-856329D15B1D}" dt="2023-10-22T19:13:50.673" v="12150" actId="20577"/>
        <pc:sldMkLst>
          <pc:docMk/>
          <pc:sldMk cId="4165076785" sldId="327"/>
        </pc:sldMkLst>
        <pc:spChg chg="mod">
          <ac:chgData name="Virginia" userId="bdc78b75-7fb9-4a4c-9ee7-8dfcb6591be2" providerId="ADAL" clId="{D78B718B-6864-45D1-8586-856329D15B1D}" dt="2023-10-13T21:28:34.203" v="11387" actId="26606"/>
          <ac:spMkLst>
            <pc:docMk/>
            <pc:sldMk cId="4165076785" sldId="327"/>
            <ac:spMk id="2" creationId="{00000000-0000-0000-0000-000000000000}"/>
          </ac:spMkLst>
        </pc:spChg>
        <pc:spChg chg="add del mod">
          <ac:chgData name="Virginia" userId="bdc78b75-7fb9-4a4c-9ee7-8dfcb6591be2" providerId="ADAL" clId="{D78B718B-6864-45D1-8586-856329D15B1D}" dt="2023-10-13T21:28:34.203" v="11387" actId="26606"/>
          <ac:spMkLst>
            <pc:docMk/>
            <pc:sldMk cId="4165076785" sldId="327"/>
            <ac:spMk id="3" creationId="{00000000-0000-0000-0000-000000000000}"/>
          </ac:spMkLst>
        </pc:spChg>
        <pc:spChg chg="add del">
          <ac:chgData name="Virginia" userId="bdc78b75-7fb9-4a4c-9ee7-8dfcb6591be2" providerId="ADAL" clId="{D78B718B-6864-45D1-8586-856329D15B1D}" dt="2023-10-13T21:28:06.391" v="11378" actId="26606"/>
          <ac:spMkLst>
            <pc:docMk/>
            <pc:sldMk cId="4165076785" sldId="327"/>
            <ac:spMk id="9" creationId="{311973C2-EB8B-452A-A698-4A252FD3AE28}"/>
          </ac:spMkLst>
        </pc:spChg>
        <pc:spChg chg="add del">
          <ac:chgData name="Virginia" userId="bdc78b75-7fb9-4a4c-9ee7-8dfcb6591be2" providerId="ADAL" clId="{D78B718B-6864-45D1-8586-856329D15B1D}" dt="2023-10-13T21:28:06.391" v="11378" actId="26606"/>
          <ac:spMkLst>
            <pc:docMk/>
            <pc:sldMk cId="4165076785" sldId="327"/>
            <ac:spMk id="11" creationId="{10162E77-11AD-44A7-84EC-40C59EEFBD2E}"/>
          </ac:spMkLst>
        </pc:spChg>
        <pc:spChg chg="add del">
          <ac:chgData name="Virginia" userId="bdc78b75-7fb9-4a4c-9ee7-8dfcb6591be2" providerId="ADAL" clId="{D78B718B-6864-45D1-8586-856329D15B1D}" dt="2023-10-13T21:28:15.532" v="11380" actId="26606"/>
          <ac:spMkLst>
            <pc:docMk/>
            <pc:sldMk cId="4165076785" sldId="327"/>
            <ac:spMk id="17" creationId="{C609E9FA-BDDE-45C4-8F5E-974D4208D2EA}"/>
          </ac:spMkLst>
        </pc:spChg>
        <pc:spChg chg="add del">
          <ac:chgData name="Virginia" userId="bdc78b75-7fb9-4a4c-9ee7-8dfcb6591be2" providerId="ADAL" clId="{D78B718B-6864-45D1-8586-856329D15B1D}" dt="2023-10-13T21:28:15.532" v="11380" actId="26606"/>
          <ac:spMkLst>
            <pc:docMk/>
            <pc:sldMk cId="4165076785" sldId="327"/>
            <ac:spMk id="18" creationId="{7737E529-E43B-4948-B3C4-7F6B806FCCFD}"/>
          </ac:spMkLst>
        </pc:spChg>
        <pc:spChg chg="add mod">
          <ac:chgData name="Virginia" userId="bdc78b75-7fb9-4a4c-9ee7-8dfcb6591be2" providerId="ADAL" clId="{D78B718B-6864-45D1-8586-856329D15B1D}" dt="2023-10-22T19:13:50.673" v="12150" actId="20577"/>
          <ac:spMkLst>
            <pc:docMk/>
            <pc:sldMk cId="4165076785" sldId="327"/>
            <ac:spMk id="28" creationId="{00000000-0000-0000-0000-000000000000}"/>
          </ac:spMkLst>
        </pc:spChg>
        <pc:spChg chg="add">
          <ac:chgData name="Virginia" userId="bdc78b75-7fb9-4a4c-9ee7-8dfcb6591be2" providerId="ADAL" clId="{D78B718B-6864-45D1-8586-856329D15B1D}" dt="2023-10-13T21:28:34.203" v="11387" actId="26606"/>
          <ac:spMkLst>
            <pc:docMk/>
            <pc:sldMk cId="4165076785" sldId="327"/>
            <ac:spMk id="29" creationId="{C609E9FA-BDDE-45C4-8F5E-974D4208D2EA}"/>
          </ac:spMkLst>
        </pc:spChg>
        <pc:spChg chg="add">
          <ac:chgData name="Virginia" userId="bdc78b75-7fb9-4a4c-9ee7-8dfcb6591be2" providerId="ADAL" clId="{D78B718B-6864-45D1-8586-856329D15B1D}" dt="2023-10-13T21:28:34.203" v="11387" actId="26606"/>
          <ac:spMkLst>
            <pc:docMk/>
            <pc:sldMk cId="4165076785" sldId="327"/>
            <ac:spMk id="30" creationId="{7737E529-E43B-4948-B3C4-7F6B806FCCFD}"/>
          </ac:spMkLst>
        </pc:spChg>
        <pc:graphicFrameChg chg="add del">
          <ac:chgData name="Virginia" userId="bdc78b75-7fb9-4a4c-9ee7-8dfcb6591be2" providerId="ADAL" clId="{D78B718B-6864-45D1-8586-856329D15B1D}" dt="2023-10-13T21:28:18.259" v="11382" actId="26606"/>
          <ac:graphicFrameMkLst>
            <pc:docMk/>
            <pc:sldMk cId="4165076785" sldId="327"/>
            <ac:graphicFrameMk id="20" creationId="{B6ED6D39-861D-2F7F-C448-31A62BD9E665}"/>
          </ac:graphicFrameMkLst>
        </pc:graphicFrameChg>
        <pc:graphicFrameChg chg="add del">
          <ac:chgData name="Virginia" userId="bdc78b75-7fb9-4a4c-9ee7-8dfcb6591be2" providerId="ADAL" clId="{D78B718B-6864-45D1-8586-856329D15B1D}" dt="2023-10-13T21:28:23.149" v="11384" actId="26606"/>
          <ac:graphicFrameMkLst>
            <pc:docMk/>
            <pc:sldMk cId="4165076785" sldId="327"/>
            <ac:graphicFrameMk id="22" creationId="{674A841D-1DAE-3F9B-104B-66A3FD143184}"/>
          </ac:graphicFrameMkLst>
        </pc:graphicFrameChg>
        <pc:graphicFrameChg chg="add del">
          <ac:chgData name="Virginia" userId="bdc78b75-7fb9-4a4c-9ee7-8dfcb6591be2" providerId="ADAL" clId="{D78B718B-6864-45D1-8586-856329D15B1D}" dt="2023-10-13T21:28:34.175" v="11386" actId="26606"/>
          <ac:graphicFrameMkLst>
            <pc:docMk/>
            <pc:sldMk cId="4165076785" sldId="327"/>
            <ac:graphicFrameMk id="24" creationId="{89563456-4E7B-1210-D3A6-1AA1292C9403}"/>
          </ac:graphicFrameMkLst>
        </pc:graphicFrameChg>
        <pc:picChg chg="add del">
          <ac:chgData name="Virginia" userId="bdc78b75-7fb9-4a4c-9ee7-8dfcb6591be2" providerId="ADAL" clId="{D78B718B-6864-45D1-8586-856329D15B1D}" dt="2023-10-13T21:28:06.391" v="11378" actId="26606"/>
          <ac:picMkLst>
            <pc:docMk/>
            <pc:sldMk cId="4165076785" sldId="327"/>
            <ac:picMk id="5" creationId="{8F92A457-2B37-5A51-3E6C-DEB2E23597D7}"/>
          </ac:picMkLst>
        </pc:picChg>
        <pc:picChg chg="add del">
          <ac:chgData name="Virginia" userId="bdc78b75-7fb9-4a4c-9ee7-8dfcb6591be2" providerId="ADAL" clId="{D78B718B-6864-45D1-8586-856329D15B1D}" dt="2023-10-13T21:28:15.532" v="11380" actId="26606"/>
          <ac:picMkLst>
            <pc:docMk/>
            <pc:sldMk cId="4165076785" sldId="327"/>
            <ac:picMk id="15" creationId="{B5A03437-ED68-D053-0853-1C74D43483A1}"/>
          </ac:picMkLst>
        </pc:picChg>
        <pc:picChg chg="add mod">
          <ac:chgData name="Virginia" userId="bdc78b75-7fb9-4a4c-9ee7-8dfcb6591be2" providerId="ADAL" clId="{D78B718B-6864-45D1-8586-856329D15B1D}" dt="2023-10-22T18:25:48.706" v="12007" actId="207"/>
          <ac:picMkLst>
            <pc:docMk/>
            <pc:sldMk cId="4165076785" sldId="327"/>
            <ac:picMk id="26" creationId="{B5A03437-ED68-D053-0853-1C74D43483A1}"/>
          </ac:picMkLst>
        </pc:picChg>
        <pc:cxnChg chg="add del">
          <ac:chgData name="Virginia" userId="bdc78b75-7fb9-4a4c-9ee7-8dfcb6591be2" providerId="ADAL" clId="{D78B718B-6864-45D1-8586-856329D15B1D}" dt="2023-10-13T21:28:06.391" v="11378" actId="26606"/>
          <ac:cxnSpMkLst>
            <pc:docMk/>
            <pc:sldMk cId="4165076785" sldId="327"/>
            <ac:cxnSpMk id="13" creationId="{5AB158E9-1B40-4CD6-95F0-95CA11DF7B7A}"/>
          </ac:cxnSpMkLst>
        </pc:cxnChg>
        <pc:cxnChg chg="add del">
          <ac:chgData name="Virginia" userId="bdc78b75-7fb9-4a4c-9ee7-8dfcb6591be2" providerId="ADAL" clId="{D78B718B-6864-45D1-8586-856329D15B1D}" dt="2023-10-13T21:28:15.532" v="11380" actId="26606"/>
          <ac:cxnSpMkLst>
            <pc:docMk/>
            <pc:sldMk cId="4165076785" sldId="327"/>
            <ac:cxnSpMk id="16" creationId="{45549E29-E797-4A00-B030-3AB01640CFDC}"/>
          </ac:cxnSpMkLst>
        </pc:cxnChg>
        <pc:cxnChg chg="add">
          <ac:chgData name="Virginia" userId="bdc78b75-7fb9-4a4c-9ee7-8dfcb6591be2" providerId="ADAL" clId="{D78B718B-6864-45D1-8586-856329D15B1D}" dt="2023-10-13T21:28:34.203" v="11387" actId="26606"/>
          <ac:cxnSpMkLst>
            <pc:docMk/>
            <pc:sldMk cId="4165076785" sldId="327"/>
            <ac:cxnSpMk id="27" creationId="{45549E29-E797-4A00-B030-3AB01640CFDC}"/>
          </ac:cxnSpMkLst>
        </pc:cxnChg>
      </pc:sldChg>
      <pc:sldChg chg="addSp delSp modSp add mod setBg">
        <pc:chgData name="Virginia" userId="bdc78b75-7fb9-4a4c-9ee7-8dfcb6591be2" providerId="ADAL" clId="{D78B718B-6864-45D1-8586-856329D15B1D}" dt="2023-10-22T19:16:55.642" v="12186" actId="20577"/>
        <pc:sldMkLst>
          <pc:docMk/>
          <pc:sldMk cId="2922420157" sldId="328"/>
        </pc:sldMkLst>
        <pc:spChg chg="mod">
          <ac:chgData name="Virginia" userId="bdc78b75-7fb9-4a4c-9ee7-8dfcb6591be2" providerId="ADAL" clId="{D78B718B-6864-45D1-8586-856329D15B1D}" dt="2023-10-13T21:43:45.487" v="11674" actId="14100"/>
          <ac:spMkLst>
            <pc:docMk/>
            <pc:sldMk cId="2922420157" sldId="328"/>
            <ac:spMk id="2" creationId="{00000000-0000-0000-0000-000000000000}"/>
          </ac:spMkLst>
        </pc:spChg>
        <pc:spChg chg="add del mod">
          <ac:chgData name="Virginia" userId="bdc78b75-7fb9-4a4c-9ee7-8dfcb6591be2" providerId="ADAL" clId="{D78B718B-6864-45D1-8586-856329D15B1D}" dt="2023-10-13T21:43:20.607" v="11669" actId="26606"/>
          <ac:spMkLst>
            <pc:docMk/>
            <pc:sldMk cId="2922420157" sldId="328"/>
            <ac:spMk id="3" creationId="{00000000-0000-0000-0000-000000000000}"/>
          </ac:spMkLst>
        </pc:spChg>
        <pc:spChg chg="add del">
          <ac:chgData name="Virginia" userId="bdc78b75-7fb9-4a4c-9ee7-8dfcb6591be2" providerId="ADAL" clId="{D78B718B-6864-45D1-8586-856329D15B1D}" dt="2023-10-13T21:42:56.998" v="11661" actId="26606"/>
          <ac:spMkLst>
            <pc:docMk/>
            <pc:sldMk cId="2922420157" sldId="328"/>
            <ac:spMk id="8" creationId="{3741B58E-3B65-4A01-A276-975AB2CF8A08}"/>
          </ac:spMkLst>
        </pc:spChg>
        <pc:spChg chg="add del">
          <ac:chgData name="Virginia" userId="bdc78b75-7fb9-4a4c-9ee7-8dfcb6591be2" providerId="ADAL" clId="{D78B718B-6864-45D1-8586-856329D15B1D}" dt="2023-10-13T21:42:59.575" v="11663" actId="26606"/>
          <ac:spMkLst>
            <pc:docMk/>
            <pc:sldMk cId="2922420157" sldId="328"/>
            <ac:spMk id="9" creationId="{311973C2-EB8B-452A-A698-4A252FD3AE28}"/>
          </ac:spMkLst>
        </pc:spChg>
        <pc:spChg chg="add del">
          <ac:chgData name="Virginia" userId="bdc78b75-7fb9-4a4c-9ee7-8dfcb6591be2" providerId="ADAL" clId="{D78B718B-6864-45D1-8586-856329D15B1D}" dt="2023-10-13T21:42:56.998" v="11661" actId="26606"/>
          <ac:spMkLst>
            <pc:docMk/>
            <pc:sldMk cId="2922420157" sldId="328"/>
            <ac:spMk id="10" creationId="{7AAC67C3-831B-4AB1-A259-DFB839CAFAFC}"/>
          </ac:spMkLst>
        </pc:spChg>
        <pc:spChg chg="add del">
          <ac:chgData name="Virginia" userId="bdc78b75-7fb9-4a4c-9ee7-8dfcb6591be2" providerId="ADAL" clId="{D78B718B-6864-45D1-8586-856329D15B1D}" dt="2023-10-13T21:42:59.575" v="11663" actId="26606"/>
          <ac:spMkLst>
            <pc:docMk/>
            <pc:sldMk cId="2922420157" sldId="328"/>
            <ac:spMk id="11" creationId="{10162E77-11AD-44A7-84EC-40C59EEFBD2E}"/>
          </ac:spMkLst>
        </pc:spChg>
        <pc:spChg chg="add del">
          <ac:chgData name="Virginia" userId="bdc78b75-7fb9-4a4c-9ee7-8dfcb6591be2" providerId="ADAL" clId="{D78B718B-6864-45D1-8586-856329D15B1D}" dt="2023-10-13T21:42:56.998" v="11661" actId="26606"/>
          <ac:spMkLst>
            <pc:docMk/>
            <pc:sldMk cId="2922420157" sldId="328"/>
            <ac:spMk id="12" creationId="{054B3F04-9EAC-45C0-B3CE-0387EEA10A0C}"/>
          </ac:spMkLst>
        </pc:spChg>
        <pc:spChg chg="add del">
          <ac:chgData name="Virginia" userId="bdc78b75-7fb9-4a4c-9ee7-8dfcb6591be2" providerId="ADAL" clId="{D78B718B-6864-45D1-8586-856329D15B1D}" dt="2023-10-13T21:43:20.599" v="11668" actId="26606"/>
          <ac:spMkLst>
            <pc:docMk/>
            <pc:sldMk cId="2922420157" sldId="328"/>
            <ac:spMk id="17" creationId="{3558DB37-9FEE-48A2-8578-ED0401573943}"/>
          </ac:spMkLst>
        </pc:spChg>
        <pc:spChg chg="add del">
          <ac:chgData name="Virginia" userId="bdc78b75-7fb9-4a4c-9ee7-8dfcb6591be2" providerId="ADAL" clId="{D78B718B-6864-45D1-8586-856329D15B1D}" dt="2023-10-13T21:43:20.599" v="11668" actId="26606"/>
          <ac:spMkLst>
            <pc:docMk/>
            <pc:sldMk cId="2922420157" sldId="328"/>
            <ac:spMk id="18" creationId="{5F7FCCA6-00E2-4F74-A105-0D769872F243}"/>
          </ac:spMkLst>
        </pc:spChg>
        <pc:spChg chg="add del mod">
          <ac:chgData name="Virginia" userId="bdc78b75-7fb9-4a4c-9ee7-8dfcb6591be2" providerId="ADAL" clId="{D78B718B-6864-45D1-8586-856329D15B1D}" dt="2023-10-13T21:43:20.599" v="11668" actId="26606"/>
          <ac:spMkLst>
            <pc:docMk/>
            <pc:sldMk cId="2922420157" sldId="328"/>
            <ac:spMk id="19" creationId="{00000000-0000-0000-0000-000000000000}"/>
          </ac:spMkLst>
        </pc:spChg>
        <pc:spChg chg="add del">
          <ac:chgData name="Virginia" userId="bdc78b75-7fb9-4a4c-9ee7-8dfcb6591be2" providerId="ADAL" clId="{D78B718B-6864-45D1-8586-856329D15B1D}" dt="2023-10-13T21:43:20.599" v="11668" actId="26606"/>
          <ac:spMkLst>
            <pc:docMk/>
            <pc:sldMk cId="2922420157" sldId="328"/>
            <ac:spMk id="20" creationId="{5E1ED12F-9F06-4B37-87B7-F98F52937F86}"/>
          </ac:spMkLst>
        </pc:spChg>
        <pc:spChg chg="add">
          <ac:chgData name="Virginia" userId="bdc78b75-7fb9-4a4c-9ee7-8dfcb6591be2" providerId="ADAL" clId="{D78B718B-6864-45D1-8586-856329D15B1D}" dt="2023-10-13T21:43:20.607" v="11669" actId="26606"/>
          <ac:spMkLst>
            <pc:docMk/>
            <pc:sldMk cId="2922420157" sldId="328"/>
            <ac:spMk id="22" creationId="{3741B58E-3B65-4A01-A276-975AB2CF8A08}"/>
          </ac:spMkLst>
        </pc:spChg>
        <pc:spChg chg="add">
          <ac:chgData name="Virginia" userId="bdc78b75-7fb9-4a4c-9ee7-8dfcb6591be2" providerId="ADAL" clId="{D78B718B-6864-45D1-8586-856329D15B1D}" dt="2023-10-13T21:43:20.607" v="11669" actId="26606"/>
          <ac:spMkLst>
            <pc:docMk/>
            <pc:sldMk cId="2922420157" sldId="328"/>
            <ac:spMk id="23" creationId="{7AAC67C3-831B-4AB1-A259-DFB839CAFAFC}"/>
          </ac:spMkLst>
        </pc:spChg>
        <pc:spChg chg="add">
          <ac:chgData name="Virginia" userId="bdc78b75-7fb9-4a4c-9ee7-8dfcb6591be2" providerId="ADAL" clId="{D78B718B-6864-45D1-8586-856329D15B1D}" dt="2023-10-13T21:43:20.607" v="11669" actId="26606"/>
          <ac:spMkLst>
            <pc:docMk/>
            <pc:sldMk cId="2922420157" sldId="328"/>
            <ac:spMk id="24" creationId="{054B3F04-9EAC-45C0-B3CE-0387EEA10A0C}"/>
          </ac:spMkLst>
        </pc:spChg>
        <pc:spChg chg="add mod">
          <ac:chgData name="Virginia" userId="bdc78b75-7fb9-4a4c-9ee7-8dfcb6591be2" providerId="ADAL" clId="{D78B718B-6864-45D1-8586-856329D15B1D}" dt="2023-10-22T19:16:55.642" v="12186" actId="20577"/>
          <ac:spMkLst>
            <pc:docMk/>
            <pc:sldMk cId="2922420157" sldId="328"/>
            <ac:spMk id="25" creationId="{00000000-0000-0000-0000-000000000000}"/>
          </ac:spMkLst>
        </pc:spChg>
        <pc:graphicFrameChg chg="add del">
          <ac:chgData name="Virginia" userId="bdc78b75-7fb9-4a4c-9ee7-8dfcb6591be2" providerId="ADAL" clId="{D78B718B-6864-45D1-8586-856329D15B1D}" dt="2023-10-13T21:43:05.212" v="11665" actId="26606"/>
          <ac:graphicFrameMkLst>
            <pc:docMk/>
            <pc:sldMk cId="2922420157" sldId="328"/>
            <ac:graphicFrameMk id="15" creationId="{FA25B105-D2A4-ED52-4845-51261323DB9A}"/>
          </ac:graphicFrameMkLst>
        </pc:graphicFrameChg>
        <pc:picChg chg="add del">
          <ac:chgData name="Virginia" userId="bdc78b75-7fb9-4a4c-9ee7-8dfcb6591be2" providerId="ADAL" clId="{D78B718B-6864-45D1-8586-856329D15B1D}" dt="2023-10-13T21:42:59.575" v="11663" actId="26606"/>
          <ac:picMkLst>
            <pc:docMk/>
            <pc:sldMk cId="2922420157" sldId="328"/>
            <ac:picMk id="5" creationId="{B2FDD8CD-18AA-E1CA-C512-C88F9E8AFB1F}"/>
          </ac:picMkLst>
        </pc:picChg>
        <pc:cxnChg chg="add del">
          <ac:chgData name="Virginia" userId="bdc78b75-7fb9-4a4c-9ee7-8dfcb6591be2" providerId="ADAL" clId="{D78B718B-6864-45D1-8586-856329D15B1D}" dt="2023-10-13T21:42:59.575" v="11663" actId="26606"/>
          <ac:cxnSpMkLst>
            <pc:docMk/>
            <pc:sldMk cId="2922420157" sldId="328"/>
            <ac:cxnSpMk id="13" creationId="{5AB158E9-1B40-4CD6-95F0-95CA11DF7B7A}"/>
          </ac:cxnSpMkLst>
        </pc:cxnChg>
      </pc:sldChg>
      <pc:sldChg chg="modSp add mod">
        <pc:chgData name="Virginia" userId="bdc78b75-7fb9-4a4c-9ee7-8dfcb6591be2" providerId="ADAL" clId="{D78B718B-6864-45D1-8586-856329D15B1D}" dt="2023-10-22T19:17:35.847" v="12189" actId="255"/>
        <pc:sldMkLst>
          <pc:docMk/>
          <pc:sldMk cId="265853489" sldId="329"/>
        </pc:sldMkLst>
        <pc:spChg chg="mod">
          <ac:chgData name="Virginia" userId="bdc78b75-7fb9-4a4c-9ee7-8dfcb6591be2" providerId="ADAL" clId="{D78B718B-6864-45D1-8586-856329D15B1D}" dt="2023-10-22T19:17:35.847" v="12189" actId="255"/>
          <ac:spMkLst>
            <pc:docMk/>
            <pc:sldMk cId="265853489" sldId="329"/>
            <ac:spMk id="2" creationId="{00000000-0000-0000-0000-000000000000}"/>
          </ac:spMkLst>
        </pc:spChg>
        <pc:spChg chg="mod">
          <ac:chgData name="Virginia" userId="bdc78b75-7fb9-4a4c-9ee7-8dfcb6591be2" providerId="ADAL" clId="{D78B718B-6864-45D1-8586-856329D15B1D}" dt="2023-10-22T19:16:15.530" v="12172" actId="14100"/>
          <ac:spMkLst>
            <pc:docMk/>
            <pc:sldMk cId="265853489" sldId="329"/>
            <ac:spMk id="3" creationId="{00000000-0000-0000-0000-000000000000}"/>
          </ac:spMkLst>
        </pc:spChg>
      </pc:sldChg>
      <pc:sldChg chg="addSp delSp modSp new mod setBg">
        <pc:chgData name="Virginia" userId="bdc78b75-7fb9-4a4c-9ee7-8dfcb6591be2" providerId="ADAL" clId="{D78B718B-6864-45D1-8586-856329D15B1D}" dt="2023-10-22T19:27:58.871" v="12251" actId="14100"/>
        <pc:sldMkLst>
          <pc:docMk/>
          <pc:sldMk cId="1867468255" sldId="330"/>
        </pc:sldMkLst>
        <pc:spChg chg="mod">
          <ac:chgData name="Virginia" userId="bdc78b75-7fb9-4a4c-9ee7-8dfcb6591be2" providerId="ADAL" clId="{D78B718B-6864-45D1-8586-856329D15B1D}" dt="2023-10-22T19:27:41.510" v="12249" actId="20577"/>
          <ac:spMkLst>
            <pc:docMk/>
            <pc:sldMk cId="1867468255" sldId="330"/>
            <ac:spMk id="2" creationId="{C4B006FF-B128-3238-5F45-A15BAEF2767E}"/>
          </ac:spMkLst>
        </pc:spChg>
        <pc:spChg chg="del">
          <ac:chgData name="Virginia" userId="bdc78b75-7fb9-4a4c-9ee7-8dfcb6591be2" providerId="ADAL" clId="{D78B718B-6864-45D1-8586-856329D15B1D}" dt="2023-10-22T19:26:15.647" v="12239"/>
          <ac:spMkLst>
            <pc:docMk/>
            <pc:sldMk cId="1867468255" sldId="330"/>
            <ac:spMk id="3" creationId="{517EC5C2-1FDD-CE12-2811-0F4C0385A665}"/>
          </ac:spMkLst>
        </pc:spChg>
        <pc:spChg chg="add del mod">
          <ac:chgData name="Virginia" userId="bdc78b75-7fb9-4a4c-9ee7-8dfcb6591be2" providerId="ADAL" clId="{D78B718B-6864-45D1-8586-856329D15B1D}" dt="2023-10-22T19:27:31.034" v="12247"/>
          <ac:spMkLst>
            <pc:docMk/>
            <pc:sldMk cId="1867468255" sldId="330"/>
            <ac:spMk id="6" creationId="{E9BE4C32-060E-C292-D339-5DBC5EAE5CCD}"/>
          </ac:spMkLst>
        </pc:spChg>
        <pc:spChg chg="add del">
          <ac:chgData name="Virginia" userId="bdc78b75-7fb9-4a4c-9ee7-8dfcb6591be2" providerId="ADAL" clId="{D78B718B-6864-45D1-8586-856329D15B1D}" dt="2023-10-22T19:27:03.744" v="12245" actId="26606"/>
          <ac:spMkLst>
            <pc:docMk/>
            <pc:sldMk cId="1867468255" sldId="330"/>
            <ac:spMk id="9" creationId="{FB5993E2-C02B-4335-ABA5-D8EC465551E3}"/>
          </ac:spMkLst>
        </pc:spChg>
        <pc:spChg chg="add del">
          <ac:chgData name="Virginia" userId="bdc78b75-7fb9-4a4c-9ee7-8dfcb6591be2" providerId="ADAL" clId="{D78B718B-6864-45D1-8586-856329D15B1D}" dt="2023-10-22T19:27:03.744" v="12245" actId="26606"/>
          <ac:spMkLst>
            <pc:docMk/>
            <pc:sldMk cId="1867468255" sldId="330"/>
            <ac:spMk id="11" creationId="{C0B801A2-5622-4BE8-9AD2-C337A2CD0022}"/>
          </ac:spMkLst>
        </pc:spChg>
        <pc:spChg chg="add">
          <ac:chgData name="Virginia" userId="bdc78b75-7fb9-4a4c-9ee7-8dfcb6591be2" providerId="ADAL" clId="{D78B718B-6864-45D1-8586-856329D15B1D}" dt="2023-10-22T19:27:35.629" v="12248" actId="26606"/>
          <ac:spMkLst>
            <pc:docMk/>
            <pc:sldMk cId="1867468255" sldId="330"/>
            <ac:spMk id="12" creationId="{FB5993E2-C02B-4335-ABA5-D8EC465551E3}"/>
          </ac:spMkLst>
        </pc:spChg>
        <pc:spChg chg="add del">
          <ac:chgData name="Virginia" userId="bdc78b75-7fb9-4a4c-9ee7-8dfcb6591be2" providerId="ADAL" clId="{D78B718B-6864-45D1-8586-856329D15B1D}" dt="2023-10-22T19:27:03.744" v="12245" actId="26606"/>
          <ac:spMkLst>
            <pc:docMk/>
            <pc:sldMk cId="1867468255" sldId="330"/>
            <ac:spMk id="13" creationId="{B7AF614F-5BC3-4086-99F5-B87C5847A071}"/>
          </ac:spMkLst>
        </pc:spChg>
        <pc:spChg chg="add">
          <ac:chgData name="Virginia" userId="bdc78b75-7fb9-4a4c-9ee7-8dfcb6591be2" providerId="ADAL" clId="{D78B718B-6864-45D1-8586-856329D15B1D}" dt="2023-10-22T19:27:35.629" v="12248" actId="26606"/>
          <ac:spMkLst>
            <pc:docMk/>
            <pc:sldMk cId="1867468255" sldId="330"/>
            <ac:spMk id="14" creationId="{C0B801A2-5622-4BE8-9AD2-C337A2CD0022}"/>
          </ac:spMkLst>
        </pc:spChg>
        <pc:spChg chg="add">
          <ac:chgData name="Virginia" userId="bdc78b75-7fb9-4a4c-9ee7-8dfcb6591be2" providerId="ADAL" clId="{D78B718B-6864-45D1-8586-856329D15B1D}" dt="2023-10-22T19:27:35.629" v="12248" actId="26606"/>
          <ac:spMkLst>
            <pc:docMk/>
            <pc:sldMk cId="1867468255" sldId="330"/>
            <ac:spMk id="16" creationId="{B7AF614F-5BC3-4086-99F5-B87C5847A071}"/>
          </ac:spMkLst>
        </pc:spChg>
        <pc:graphicFrameChg chg="add del mod">
          <ac:chgData name="Virginia" userId="bdc78b75-7fb9-4a4c-9ee7-8dfcb6591be2" providerId="ADAL" clId="{D78B718B-6864-45D1-8586-856329D15B1D}" dt="2023-10-22T19:27:15.690" v="12246" actId="21"/>
          <ac:graphicFrameMkLst>
            <pc:docMk/>
            <pc:sldMk cId="1867468255" sldId="330"/>
            <ac:graphicFrameMk id="4" creationId="{EC0EC82F-33ED-F9FC-BF1D-C716DFAF160A}"/>
          </ac:graphicFrameMkLst>
        </pc:graphicFrameChg>
        <pc:graphicFrameChg chg="add mod">
          <ac:chgData name="Virginia" userId="bdc78b75-7fb9-4a4c-9ee7-8dfcb6591be2" providerId="ADAL" clId="{D78B718B-6864-45D1-8586-856329D15B1D}" dt="2023-10-22T19:27:58.871" v="12251" actId="14100"/>
          <ac:graphicFrameMkLst>
            <pc:docMk/>
            <pc:sldMk cId="1867468255" sldId="330"/>
            <ac:graphicFrameMk id="7" creationId="{EC0EC82F-33ED-F9FC-BF1D-C716DFAF160A}"/>
          </ac:graphicFrameMkLst>
        </pc:graphicFrameChg>
      </pc:sldChg>
      <pc:sldChg chg="modSp new del mod">
        <pc:chgData name="Virginia" userId="bdc78b75-7fb9-4a4c-9ee7-8dfcb6591be2" providerId="ADAL" clId="{D78B718B-6864-45D1-8586-856329D15B1D}" dt="2023-10-22T19:38:51.786" v="12276" actId="2696"/>
        <pc:sldMkLst>
          <pc:docMk/>
          <pc:sldMk cId="1109335548" sldId="331"/>
        </pc:sldMkLst>
        <pc:spChg chg="mod">
          <ac:chgData name="Virginia" userId="bdc78b75-7fb9-4a4c-9ee7-8dfcb6591be2" providerId="ADAL" clId="{D78B718B-6864-45D1-8586-856329D15B1D}" dt="2023-10-22T19:37:56.463" v="12273" actId="14100"/>
          <ac:spMkLst>
            <pc:docMk/>
            <pc:sldMk cId="1109335548" sldId="331"/>
            <ac:spMk id="2" creationId="{742B4154-3580-D81C-239B-05B43AA2458E}"/>
          </ac:spMkLst>
        </pc:spChg>
      </pc:sldChg>
      <pc:sldChg chg="addSp delSp modSp new mod setBg">
        <pc:chgData name="Virginia" userId="bdc78b75-7fb9-4a4c-9ee7-8dfcb6591be2" providerId="ADAL" clId="{D78B718B-6864-45D1-8586-856329D15B1D}" dt="2023-10-22T19:40:57.083" v="12316" actId="14100"/>
        <pc:sldMkLst>
          <pc:docMk/>
          <pc:sldMk cId="3296081527" sldId="331"/>
        </pc:sldMkLst>
        <pc:spChg chg="mod">
          <ac:chgData name="Virginia" userId="bdc78b75-7fb9-4a4c-9ee7-8dfcb6591be2" providerId="ADAL" clId="{D78B718B-6864-45D1-8586-856329D15B1D}" dt="2023-10-22T19:40:48.780" v="12314" actId="14100"/>
          <ac:spMkLst>
            <pc:docMk/>
            <pc:sldMk cId="3296081527" sldId="331"/>
            <ac:spMk id="2" creationId="{68E7CEE9-84E2-58E9-83B5-2E8545690A38}"/>
          </ac:spMkLst>
        </pc:spChg>
        <pc:spChg chg="del">
          <ac:chgData name="Virginia" userId="bdc78b75-7fb9-4a4c-9ee7-8dfcb6591be2" providerId="ADAL" clId="{D78B718B-6864-45D1-8586-856329D15B1D}" dt="2023-10-22T19:39:49.062" v="12300"/>
          <ac:spMkLst>
            <pc:docMk/>
            <pc:sldMk cId="3296081527" sldId="331"/>
            <ac:spMk id="3" creationId="{14121549-B203-B7BF-42ED-9185CB743CDC}"/>
          </ac:spMkLst>
        </pc:spChg>
        <pc:spChg chg="add del">
          <ac:chgData name="Virginia" userId="bdc78b75-7fb9-4a4c-9ee7-8dfcb6591be2" providerId="ADAL" clId="{D78B718B-6864-45D1-8586-856329D15B1D}" dt="2023-10-22T19:40:10.736" v="12305" actId="26606"/>
          <ac:spMkLst>
            <pc:docMk/>
            <pc:sldMk cId="3296081527" sldId="331"/>
            <ac:spMk id="9" creationId="{FB5993E2-C02B-4335-ABA5-D8EC465551E3}"/>
          </ac:spMkLst>
        </pc:spChg>
        <pc:spChg chg="add del">
          <ac:chgData name="Virginia" userId="bdc78b75-7fb9-4a4c-9ee7-8dfcb6591be2" providerId="ADAL" clId="{D78B718B-6864-45D1-8586-856329D15B1D}" dt="2023-10-22T19:40:10.736" v="12305" actId="26606"/>
          <ac:spMkLst>
            <pc:docMk/>
            <pc:sldMk cId="3296081527" sldId="331"/>
            <ac:spMk id="11" creationId="{C0B801A2-5622-4BE8-9AD2-C337A2CD0022}"/>
          </ac:spMkLst>
        </pc:spChg>
        <pc:spChg chg="add del">
          <ac:chgData name="Virginia" userId="bdc78b75-7fb9-4a4c-9ee7-8dfcb6591be2" providerId="ADAL" clId="{D78B718B-6864-45D1-8586-856329D15B1D}" dt="2023-10-22T19:40:10.736" v="12305" actId="26606"/>
          <ac:spMkLst>
            <pc:docMk/>
            <pc:sldMk cId="3296081527" sldId="331"/>
            <ac:spMk id="13" creationId="{B7AF614F-5BC3-4086-99F5-B87C5847A071}"/>
          </ac:spMkLst>
        </pc:spChg>
        <pc:spChg chg="add del">
          <ac:chgData name="Virginia" userId="bdc78b75-7fb9-4a4c-9ee7-8dfcb6591be2" providerId="ADAL" clId="{D78B718B-6864-45D1-8586-856329D15B1D}" dt="2023-10-22T19:40:15.479" v="12307" actId="26606"/>
          <ac:spMkLst>
            <pc:docMk/>
            <pc:sldMk cId="3296081527" sldId="331"/>
            <ac:spMk id="15" creationId="{9D01F790-DD03-42F9-BA1A-68D67A92CFCD}"/>
          </ac:spMkLst>
        </pc:spChg>
        <pc:spChg chg="add del">
          <ac:chgData name="Virginia" userId="bdc78b75-7fb9-4a4c-9ee7-8dfcb6591be2" providerId="ADAL" clId="{D78B718B-6864-45D1-8586-856329D15B1D}" dt="2023-10-22T19:40:15.479" v="12307" actId="26606"/>
          <ac:spMkLst>
            <pc:docMk/>
            <pc:sldMk cId="3296081527" sldId="331"/>
            <ac:spMk id="16" creationId="{9D3FAB87-3CFA-4F57-9867-8D5B043E55E1}"/>
          </ac:spMkLst>
        </pc:spChg>
        <pc:spChg chg="add del">
          <ac:chgData name="Virginia" userId="bdc78b75-7fb9-4a4c-9ee7-8dfcb6591be2" providerId="ADAL" clId="{D78B718B-6864-45D1-8586-856329D15B1D}" dt="2023-10-22T19:40:15.479" v="12307" actId="26606"/>
          <ac:spMkLst>
            <pc:docMk/>
            <pc:sldMk cId="3296081527" sldId="331"/>
            <ac:spMk id="17" creationId="{76928EA5-66AD-46CE-B63D-16D33755651B}"/>
          </ac:spMkLst>
        </pc:spChg>
        <pc:spChg chg="add del">
          <ac:chgData name="Virginia" userId="bdc78b75-7fb9-4a4c-9ee7-8dfcb6591be2" providerId="ADAL" clId="{D78B718B-6864-45D1-8586-856329D15B1D}" dt="2023-10-22T19:40:27.164" v="12309" actId="26606"/>
          <ac:spMkLst>
            <pc:docMk/>
            <pc:sldMk cId="3296081527" sldId="331"/>
            <ac:spMk id="19" creationId="{A6B16355-27FB-445B-B646-02AB73637459}"/>
          </ac:spMkLst>
        </pc:spChg>
        <pc:spChg chg="add del">
          <ac:chgData name="Virginia" userId="bdc78b75-7fb9-4a4c-9ee7-8dfcb6591be2" providerId="ADAL" clId="{D78B718B-6864-45D1-8586-856329D15B1D}" dt="2023-10-22T19:40:27.164" v="12309" actId="26606"/>
          <ac:spMkLst>
            <pc:docMk/>
            <pc:sldMk cId="3296081527" sldId="331"/>
            <ac:spMk id="21" creationId="{6B3BF2E5-C3AB-441F-A430-491119C56D26}"/>
          </ac:spMkLst>
        </pc:spChg>
        <pc:spChg chg="add del">
          <ac:chgData name="Virginia" userId="bdc78b75-7fb9-4a4c-9ee7-8dfcb6591be2" providerId="ADAL" clId="{D78B718B-6864-45D1-8586-856329D15B1D}" dt="2023-10-22T19:40:27.164" v="12309" actId="26606"/>
          <ac:spMkLst>
            <pc:docMk/>
            <pc:sldMk cId="3296081527" sldId="331"/>
            <ac:spMk id="22" creationId="{DD07C90B-B81A-473B-8919-CA924E61FFCF}"/>
          </ac:spMkLst>
        </pc:spChg>
        <pc:spChg chg="add">
          <ac:chgData name="Virginia" userId="bdc78b75-7fb9-4a4c-9ee7-8dfcb6591be2" providerId="ADAL" clId="{D78B718B-6864-45D1-8586-856329D15B1D}" dt="2023-10-22T19:40:27.179" v="12310" actId="26606"/>
          <ac:spMkLst>
            <pc:docMk/>
            <pc:sldMk cId="3296081527" sldId="331"/>
            <ac:spMk id="24" creationId="{F9E80720-23E6-4B89-B77E-04A7689F1BA8}"/>
          </ac:spMkLst>
        </pc:spChg>
        <pc:spChg chg="add">
          <ac:chgData name="Virginia" userId="bdc78b75-7fb9-4a4c-9ee7-8dfcb6591be2" providerId="ADAL" clId="{D78B718B-6864-45D1-8586-856329D15B1D}" dt="2023-10-22T19:40:27.179" v="12310" actId="26606"/>
          <ac:spMkLst>
            <pc:docMk/>
            <pc:sldMk cId="3296081527" sldId="331"/>
            <ac:spMk id="25" creationId="{CD1D3CA1-3EB6-41F3-A419-8424B56BE63A}"/>
          </ac:spMkLst>
        </pc:spChg>
        <pc:spChg chg="add">
          <ac:chgData name="Virginia" userId="bdc78b75-7fb9-4a4c-9ee7-8dfcb6591be2" providerId="ADAL" clId="{D78B718B-6864-45D1-8586-856329D15B1D}" dt="2023-10-22T19:40:27.179" v="12310" actId="26606"/>
          <ac:spMkLst>
            <pc:docMk/>
            <pc:sldMk cId="3296081527" sldId="331"/>
            <ac:spMk id="26" creationId="{4D87F7B2-AA36-4B58-BC2C-1BBA135E8B6B}"/>
          </ac:spMkLst>
        </pc:spChg>
        <pc:graphicFrameChg chg="add mod">
          <ac:chgData name="Virginia" userId="bdc78b75-7fb9-4a4c-9ee7-8dfcb6591be2" providerId="ADAL" clId="{D78B718B-6864-45D1-8586-856329D15B1D}" dt="2023-10-22T19:40:57.083" v="12316" actId="14100"/>
          <ac:graphicFrameMkLst>
            <pc:docMk/>
            <pc:sldMk cId="3296081527" sldId="331"/>
            <ac:graphicFrameMk id="4" creationId="{333B2E60-4882-1982-407D-D0954B578A30}"/>
          </ac:graphicFrameMkLst>
        </pc:graphicFrameChg>
        <pc:cxnChg chg="add del">
          <ac:chgData name="Virginia" userId="bdc78b75-7fb9-4a4c-9ee7-8dfcb6591be2" providerId="ADAL" clId="{D78B718B-6864-45D1-8586-856329D15B1D}" dt="2023-10-22T19:40:27.164" v="12309" actId="26606"/>
          <ac:cxnSpMkLst>
            <pc:docMk/>
            <pc:sldMk cId="3296081527" sldId="331"/>
            <ac:cxnSpMk id="20" creationId="{06DA680F-F6AC-453E-A8BF-C5BDED2851DE}"/>
          </ac:cxnSpMkLst>
        </pc:cxnChg>
      </pc:sldChg>
      <pc:sldChg chg="addSp delSp modSp mod setBg delDesignElem">
        <pc:chgData name="Virginia" userId="bdc78b75-7fb9-4a4c-9ee7-8dfcb6591be2" providerId="ADAL" clId="{D78B718B-6864-45D1-8586-856329D15B1D}" dt="2023-10-22T20:38:04.001" v="12560" actId="20577"/>
        <pc:sldMkLst>
          <pc:docMk/>
          <pc:sldMk cId="2731225515" sldId="332"/>
        </pc:sldMkLst>
        <pc:spChg chg="mod">
          <ac:chgData name="Virginia" userId="bdc78b75-7fb9-4a4c-9ee7-8dfcb6591be2" providerId="ADAL" clId="{D78B718B-6864-45D1-8586-856329D15B1D}" dt="2023-10-22T20:38:04.001" v="12560" actId="20577"/>
          <ac:spMkLst>
            <pc:docMk/>
            <pc:sldMk cId="2731225515" sldId="332"/>
            <ac:spMk id="2" creationId="{51313135-2DD1-4D57-B184-B80E65EB9548}"/>
          </ac:spMkLst>
        </pc:spChg>
        <pc:spChg chg="add del mod">
          <ac:chgData name="Virginia" userId="bdc78b75-7fb9-4a4c-9ee7-8dfcb6591be2" providerId="ADAL" clId="{D78B718B-6864-45D1-8586-856329D15B1D}" dt="2023-10-22T20:36:09.475" v="12455"/>
          <ac:spMkLst>
            <pc:docMk/>
            <pc:sldMk cId="2731225515" sldId="332"/>
            <ac:spMk id="4" creationId="{0EC2807E-7E12-DE3F-900F-B40CAD599413}"/>
          </ac:spMkLst>
        </pc:spChg>
        <pc:spChg chg="add del">
          <ac:chgData name="Virginia" userId="bdc78b75-7fb9-4a4c-9ee7-8dfcb6591be2" providerId="ADAL" clId="{D78B718B-6864-45D1-8586-856329D15B1D}" dt="2023-10-22T20:36:31.897" v="12461" actId="26606"/>
          <ac:spMkLst>
            <pc:docMk/>
            <pc:sldMk cId="2731225515" sldId="332"/>
            <ac:spMk id="8" creationId="{FB5993E2-C02B-4335-ABA5-D8EC465551E3}"/>
          </ac:spMkLst>
        </pc:spChg>
        <pc:spChg chg="add del">
          <ac:chgData name="Virginia" userId="bdc78b75-7fb9-4a4c-9ee7-8dfcb6591be2" providerId="ADAL" clId="{D78B718B-6864-45D1-8586-856329D15B1D}" dt="2023-10-22T20:36:31.897" v="12461" actId="26606"/>
          <ac:spMkLst>
            <pc:docMk/>
            <pc:sldMk cId="2731225515" sldId="332"/>
            <ac:spMk id="9" creationId="{C0B801A2-5622-4BE8-9AD2-C337A2CD0022}"/>
          </ac:spMkLst>
        </pc:spChg>
        <pc:spChg chg="add del">
          <ac:chgData name="Virginia" userId="bdc78b75-7fb9-4a4c-9ee7-8dfcb6591be2" providerId="ADAL" clId="{D78B718B-6864-45D1-8586-856329D15B1D}" dt="2023-10-22T20:36:31.897" v="12461" actId="26606"/>
          <ac:spMkLst>
            <pc:docMk/>
            <pc:sldMk cId="2731225515" sldId="332"/>
            <ac:spMk id="10" creationId="{B7AF614F-5BC3-4086-99F5-B87C5847A071}"/>
          </ac:spMkLst>
        </pc:spChg>
        <pc:spChg chg="add del">
          <ac:chgData name="Virginia" userId="bdc78b75-7fb9-4a4c-9ee7-8dfcb6591be2" providerId="ADAL" clId="{D78B718B-6864-45D1-8586-856329D15B1D}" dt="2023-10-22T20:36:20.575" v="12457" actId="26606"/>
          <ac:spMkLst>
            <pc:docMk/>
            <pc:sldMk cId="2731225515" sldId="332"/>
            <ac:spMk id="11" creationId="{F9E80720-23E6-4B89-B77E-04A7689F1BA8}"/>
          </ac:spMkLst>
        </pc:spChg>
        <pc:spChg chg="add del">
          <ac:chgData name="Virginia" userId="bdc78b75-7fb9-4a4c-9ee7-8dfcb6591be2" providerId="ADAL" clId="{D78B718B-6864-45D1-8586-856329D15B1D}" dt="2023-10-22T20:36:34.602" v="12463" actId="26606"/>
          <ac:spMkLst>
            <pc:docMk/>
            <pc:sldMk cId="2731225515" sldId="332"/>
            <ac:spMk id="12" creationId="{63E00694-E403-4987-8634-15F6D8E4C38C}"/>
          </ac:spMkLst>
        </pc:spChg>
        <pc:spChg chg="add del">
          <ac:chgData name="Virginia" userId="bdc78b75-7fb9-4a4c-9ee7-8dfcb6591be2" providerId="ADAL" clId="{D78B718B-6864-45D1-8586-856329D15B1D}" dt="2023-10-22T20:36:20.575" v="12457" actId="26606"/>
          <ac:spMkLst>
            <pc:docMk/>
            <pc:sldMk cId="2731225515" sldId="332"/>
            <ac:spMk id="13" creationId="{CD1D3CA1-3EB6-41F3-A419-8424B56BE63A}"/>
          </ac:spMkLst>
        </pc:spChg>
        <pc:spChg chg="add del">
          <ac:chgData name="Virginia" userId="bdc78b75-7fb9-4a4c-9ee7-8dfcb6591be2" providerId="ADAL" clId="{D78B718B-6864-45D1-8586-856329D15B1D}" dt="2023-10-22T20:36:37.341" v="12465" actId="26606"/>
          <ac:spMkLst>
            <pc:docMk/>
            <pc:sldMk cId="2731225515" sldId="332"/>
            <ac:spMk id="14" creationId="{9D01F790-DD03-42F9-BA1A-68D67A92CFCD}"/>
          </ac:spMkLst>
        </pc:spChg>
        <pc:spChg chg="add del">
          <ac:chgData name="Virginia" userId="bdc78b75-7fb9-4a4c-9ee7-8dfcb6591be2" providerId="ADAL" clId="{D78B718B-6864-45D1-8586-856329D15B1D}" dt="2023-10-22T20:36:20.575" v="12457" actId="26606"/>
          <ac:spMkLst>
            <pc:docMk/>
            <pc:sldMk cId="2731225515" sldId="332"/>
            <ac:spMk id="15" creationId="{4D87F7B2-AA36-4B58-BC2C-1BBA135E8B6B}"/>
          </ac:spMkLst>
        </pc:spChg>
        <pc:spChg chg="add del">
          <ac:chgData name="Virginia" userId="bdc78b75-7fb9-4a4c-9ee7-8dfcb6591be2" providerId="ADAL" clId="{D78B718B-6864-45D1-8586-856329D15B1D}" dt="2023-10-22T20:36:37.341" v="12465" actId="26606"/>
          <ac:spMkLst>
            <pc:docMk/>
            <pc:sldMk cId="2731225515" sldId="332"/>
            <ac:spMk id="16" creationId="{9D3FAB87-3CFA-4F57-9867-8D5B043E55E1}"/>
          </ac:spMkLst>
        </pc:spChg>
        <pc:spChg chg="add del">
          <ac:chgData name="Virginia" userId="bdc78b75-7fb9-4a4c-9ee7-8dfcb6591be2" providerId="ADAL" clId="{D78B718B-6864-45D1-8586-856329D15B1D}" dt="2023-10-22T20:36:37.341" v="12465" actId="26606"/>
          <ac:spMkLst>
            <pc:docMk/>
            <pc:sldMk cId="2731225515" sldId="332"/>
            <ac:spMk id="17" creationId="{76928EA5-66AD-46CE-B63D-16D33755651B}"/>
          </ac:spMkLst>
        </pc:spChg>
        <pc:spChg chg="add">
          <ac:chgData name="Virginia" userId="bdc78b75-7fb9-4a4c-9ee7-8dfcb6591be2" providerId="ADAL" clId="{D78B718B-6864-45D1-8586-856329D15B1D}" dt="2023-10-22T20:36:37.361" v="12466" actId="26606"/>
          <ac:spMkLst>
            <pc:docMk/>
            <pc:sldMk cId="2731225515" sldId="332"/>
            <ac:spMk id="19" creationId="{A6B16355-27FB-445B-B646-02AB73637459}"/>
          </ac:spMkLst>
        </pc:spChg>
        <pc:spChg chg="add">
          <ac:chgData name="Virginia" userId="bdc78b75-7fb9-4a4c-9ee7-8dfcb6591be2" providerId="ADAL" clId="{D78B718B-6864-45D1-8586-856329D15B1D}" dt="2023-10-22T20:36:37.361" v="12466" actId="26606"/>
          <ac:spMkLst>
            <pc:docMk/>
            <pc:sldMk cId="2731225515" sldId="332"/>
            <ac:spMk id="21" creationId="{6B3BF2E5-C3AB-441F-A430-491119C56D26}"/>
          </ac:spMkLst>
        </pc:spChg>
        <pc:spChg chg="add">
          <ac:chgData name="Virginia" userId="bdc78b75-7fb9-4a4c-9ee7-8dfcb6591be2" providerId="ADAL" clId="{D78B718B-6864-45D1-8586-856329D15B1D}" dt="2023-10-22T20:36:37.361" v="12466" actId="26606"/>
          <ac:spMkLst>
            <pc:docMk/>
            <pc:sldMk cId="2731225515" sldId="332"/>
            <ac:spMk id="22" creationId="{DD07C90B-B81A-473B-8919-CA924E61FFCF}"/>
          </ac:spMkLst>
        </pc:spChg>
        <pc:graphicFrameChg chg="del">
          <ac:chgData name="Virginia" userId="bdc78b75-7fb9-4a4c-9ee7-8dfcb6591be2" providerId="ADAL" clId="{D78B718B-6864-45D1-8586-856329D15B1D}" dt="2023-10-22T20:35:56.777" v="12454" actId="21"/>
          <ac:graphicFrameMkLst>
            <pc:docMk/>
            <pc:sldMk cId="2731225515" sldId="332"/>
            <ac:graphicFrameMk id="5" creationId="{1E2EB963-1D9A-6CE9-1C0D-C2EBE05DE9DF}"/>
          </ac:graphicFrameMkLst>
        </pc:graphicFrameChg>
        <pc:graphicFrameChg chg="add mod">
          <ac:chgData name="Virginia" userId="bdc78b75-7fb9-4a4c-9ee7-8dfcb6591be2" providerId="ADAL" clId="{D78B718B-6864-45D1-8586-856329D15B1D}" dt="2023-10-22T20:36:37.361" v="12466" actId="26606"/>
          <ac:graphicFrameMkLst>
            <pc:docMk/>
            <pc:sldMk cId="2731225515" sldId="332"/>
            <ac:graphicFrameMk id="6" creationId="{7D72BBFB-0B98-8D46-C13F-67DBA18A51B2}"/>
          </ac:graphicFrameMkLst>
        </pc:graphicFrameChg>
        <pc:cxnChg chg="add">
          <ac:chgData name="Virginia" userId="bdc78b75-7fb9-4a4c-9ee7-8dfcb6591be2" providerId="ADAL" clId="{D78B718B-6864-45D1-8586-856329D15B1D}" dt="2023-10-22T20:36:37.361" v="12466" actId="26606"/>
          <ac:cxnSpMkLst>
            <pc:docMk/>
            <pc:sldMk cId="2731225515" sldId="332"/>
            <ac:cxnSpMk id="20" creationId="{06DA680F-F6AC-453E-A8BF-C5BDED2851DE}"/>
          </ac:cxnSpMkLst>
        </pc:cxnChg>
      </pc:sldChg>
      <pc:sldMasterChg chg="modSldLayout">
        <pc:chgData name="Virginia" userId="bdc78b75-7fb9-4a4c-9ee7-8dfcb6591be2" providerId="ADAL" clId="{D78B718B-6864-45D1-8586-856329D15B1D}" dt="2023-10-12T18:29:17.890" v="476"/>
        <pc:sldMasterMkLst>
          <pc:docMk/>
          <pc:sldMasterMk cId="457998249" sldId="2147485064"/>
        </pc:sldMasterMkLst>
        <pc:sldLayoutChg chg="delSp">
          <pc:chgData name="Virginia" userId="bdc78b75-7fb9-4a4c-9ee7-8dfcb6591be2" providerId="ADAL" clId="{D78B718B-6864-45D1-8586-856329D15B1D}" dt="2023-10-12T18:29:17.890" v="476"/>
          <pc:sldLayoutMkLst>
            <pc:docMk/>
            <pc:sldMasterMk cId="457998249" sldId="2147485064"/>
            <pc:sldLayoutMk cId="718181037" sldId="2147485082"/>
          </pc:sldLayoutMkLst>
          <pc:spChg chg="del">
            <ac:chgData name="Virginia" userId="bdc78b75-7fb9-4a4c-9ee7-8dfcb6591be2" providerId="ADAL" clId="{D78B718B-6864-45D1-8586-856329D15B1D}" dt="2023-10-12T18:29:17.890" v="476"/>
            <ac:spMkLst>
              <pc:docMk/>
              <pc:sldMasterMk cId="457998249" sldId="2147485064"/>
              <pc:sldLayoutMk cId="718181037" sldId="2147485082"/>
              <ac:spMk id="8" creationId="{00000000-0000-0000-0000-000000000000}"/>
            </ac:spMkLst>
          </pc:spChg>
        </pc:sldLayoutChg>
        <pc:sldLayoutChg chg="delSp">
          <pc:chgData name="Virginia" userId="bdc78b75-7fb9-4a4c-9ee7-8dfcb6591be2" providerId="ADAL" clId="{D78B718B-6864-45D1-8586-856329D15B1D}" dt="2023-10-12T18:29:17.890" v="476"/>
          <pc:sldLayoutMkLst>
            <pc:docMk/>
            <pc:sldMasterMk cId="457998249" sldId="2147485064"/>
            <pc:sldLayoutMk cId="1545617422" sldId="2147485083"/>
          </pc:sldLayoutMkLst>
          <pc:spChg chg="del">
            <ac:chgData name="Virginia" userId="bdc78b75-7fb9-4a4c-9ee7-8dfcb6591be2" providerId="ADAL" clId="{D78B718B-6864-45D1-8586-856329D15B1D}" dt="2023-10-12T18:29:17.890" v="476"/>
            <ac:spMkLst>
              <pc:docMk/>
              <pc:sldMasterMk cId="457998249" sldId="2147485064"/>
              <pc:sldLayoutMk cId="1545617422" sldId="2147485083"/>
              <ac:spMk id="7" creationId="{00000000-0000-0000-0000-000000000000}"/>
            </ac:spMkLst>
          </pc:spChg>
        </pc:sldLayoutChg>
        <pc:sldLayoutChg chg="delSp">
          <pc:chgData name="Virginia" userId="bdc78b75-7fb9-4a4c-9ee7-8dfcb6591be2" providerId="ADAL" clId="{D78B718B-6864-45D1-8586-856329D15B1D}" dt="2023-10-12T18:29:17.890" v="476"/>
          <pc:sldLayoutMkLst>
            <pc:docMk/>
            <pc:sldMasterMk cId="457998249" sldId="2147485064"/>
            <pc:sldLayoutMk cId="3867118262" sldId="2147485084"/>
          </pc:sldLayoutMkLst>
          <pc:spChg chg="del">
            <ac:chgData name="Virginia" userId="bdc78b75-7fb9-4a4c-9ee7-8dfcb6591be2" providerId="ADAL" clId="{D78B718B-6864-45D1-8586-856329D15B1D}" dt="2023-10-12T18:29:17.890" v="476"/>
            <ac:spMkLst>
              <pc:docMk/>
              <pc:sldMasterMk cId="457998249" sldId="2147485064"/>
              <pc:sldLayoutMk cId="3867118262" sldId="2147485084"/>
              <ac:spMk id="10" creationId="{00000000-0000-0000-0000-000000000000}"/>
            </ac:spMkLst>
          </pc:spChg>
        </pc:sldLayoutChg>
      </pc:sldMasterChg>
      <pc:sldMasterChg chg="modSldLayout">
        <pc:chgData name="Virginia" userId="bdc78b75-7fb9-4a4c-9ee7-8dfcb6591be2" providerId="ADAL" clId="{D78B718B-6864-45D1-8586-856329D15B1D}" dt="2023-10-12T18:29:24.911" v="511"/>
        <pc:sldMasterMkLst>
          <pc:docMk/>
          <pc:sldMasterMk cId="1823775188" sldId="2147485109"/>
        </pc:sldMasterMkLst>
        <pc:sldLayoutChg chg="delSp">
          <pc:chgData name="Virginia" userId="bdc78b75-7fb9-4a4c-9ee7-8dfcb6591be2" providerId="ADAL" clId="{D78B718B-6864-45D1-8586-856329D15B1D}" dt="2023-10-12T18:29:24.911" v="511"/>
          <pc:sldLayoutMkLst>
            <pc:docMk/>
            <pc:sldMasterMk cId="1823775188" sldId="2147485109"/>
            <pc:sldLayoutMk cId="3869922545" sldId="2147485127"/>
          </pc:sldLayoutMkLst>
          <pc:cxnChg chg="del">
            <ac:chgData name="Virginia" userId="bdc78b75-7fb9-4a4c-9ee7-8dfcb6591be2" providerId="ADAL" clId="{D78B718B-6864-45D1-8586-856329D15B1D}" dt="2023-10-12T18:29:24.911" v="511"/>
            <ac:cxnSpMkLst>
              <pc:docMk/>
              <pc:sldMasterMk cId="1823775188" sldId="2147485109"/>
              <pc:sldLayoutMk cId="3869922545" sldId="2147485127"/>
              <ac:cxnSpMk id="33" creationId="{00000000-0000-0000-0000-000000000000}"/>
            </ac:cxnSpMkLst>
          </pc:cxnChg>
        </pc:sldLayoutChg>
        <pc:sldLayoutChg chg="delSp">
          <pc:chgData name="Virginia" userId="bdc78b75-7fb9-4a4c-9ee7-8dfcb6591be2" providerId="ADAL" clId="{D78B718B-6864-45D1-8586-856329D15B1D}" dt="2023-10-12T18:29:24.911" v="511"/>
          <pc:sldLayoutMkLst>
            <pc:docMk/>
            <pc:sldMasterMk cId="1823775188" sldId="2147485109"/>
            <pc:sldLayoutMk cId="2558958653" sldId="2147485128"/>
          </pc:sldLayoutMkLst>
          <pc:cxnChg chg="del">
            <ac:chgData name="Virginia" userId="bdc78b75-7fb9-4a4c-9ee7-8dfcb6591be2" providerId="ADAL" clId="{D78B718B-6864-45D1-8586-856329D15B1D}" dt="2023-10-12T18:29:24.911" v="511"/>
            <ac:cxnSpMkLst>
              <pc:docMk/>
              <pc:sldMasterMk cId="1823775188" sldId="2147485109"/>
              <pc:sldLayoutMk cId="2558958653" sldId="2147485128"/>
              <ac:cxnSpMk id="33" creationId="{00000000-0000-0000-0000-000000000000}"/>
            </ac:cxnSpMkLst>
          </pc:cxnChg>
        </pc:sldLayoutChg>
        <pc:sldLayoutChg chg="delSp">
          <pc:chgData name="Virginia" userId="bdc78b75-7fb9-4a4c-9ee7-8dfcb6591be2" providerId="ADAL" clId="{D78B718B-6864-45D1-8586-856329D15B1D}" dt="2023-10-12T18:29:24.911" v="511"/>
          <pc:sldLayoutMkLst>
            <pc:docMk/>
            <pc:sldMasterMk cId="1823775188" sldId="2147485109"/>
            <pc:sldLayoutMk cId="1646875769" sldId="2147485129"/>
          </pc:sldLayoutMkLst>
          <pc:cxnChg chg="del">
            <ac:chgData name="Virginia" userId="bdc78b75-7fb9-4a4c-9ee7-8dfcb6591be2" providerId="ADAL" clId="{D78B718B-6864-45D1-8586-856329D15B1D}" dt="2023-10-12T18:29:24.911" v="511"/>
            <ac:cxnSpMkLst>
              <pc:docMk/>
              <pc:sldMasterMk cId="1823775188" sldId="2147485109"/>
              <pc:sldLayoutMk cId="1646875769" sldId="2147485129"/>
              <ac:cxnSpMk id="36" creationId="{00000000-0000-0000-0000-000000000000}"/>
            </ac:cxnSpMkLst>
          </pc:cxn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CALIFICAREA RESURSEI UMANE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'[Indicatori promov Beti.xlsx]Incasari'!$B$133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AC8-4C42-BD0D-249530C51715}"/>
              </c:ext>
            </c:extLst>
          </c:dPt>
          <c:dPt>
            <c:idx val="1"/>
            <c:bubble3D val="0"/>
            <c:spPr>
              <a:solidFill>
                <a:schemeClr val="accent2">
                  <a:shade val="7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AC8-4C42-BD0D-249530C51715}"/>
              </c:ext>
            </c:extLst>
          </c:dPt>
          <c:dPt>
            <c:idx val="2"/>
            <c:bubble3D val="0"/>
            <c:spPr>
              <a:solidFill>
                <a:schemeClr val="accent3">
                  <a:shade val="7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AC8-4C42-BD0D-249530C51715}"/>
              </c:ext>
            </c:extLst>
          </c:dPt>
          <c:dPt>
            <c:idx val="3"/>
            <c:bubble3D val="0"/>
            <c:spPr>
              <a:solidFill>
                <a:schemeClr val="accent4">
                  <a:shade val="7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AC8-4C42-BD0D-249530C51715}"/>
              </c:ext>
            </c:extLst>
          </c:dPt>
          <c:dPt>
            <c:idx val="4"/>
            <c:bubble3D val="0"/>
            <c:spPr>
              <a:solidFill>
                <a:schemeClr val="accent5">
                  <a:shade val="7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AC8-4C42-BD0D-249530C51715}"/>
              </c:ext>
            </c:extLst>
          </c:dPt>
          <c:dPt>
            <c:idx val="5"/>
            <c:bubble3D val="0"/>
            <c:spPr>
              <a:solidFill>
                <a:schemeClr val="accent6">
                  <a:shade val="7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8AC8-4C42-BD0D-249530C51715}"/>
              </c:ext>
            </c:extLst>
          </c:dPt>
          <c:dPt>
            <c:idx val="6"/>
            <c:bubble3D val="0"/>
            <c:spPr>
              <a:solidFill>
                <a:schemeClr val="accent1">
                  <a:tint val="77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8AC8-4C42-BD0D-249530C51715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'[Indicatori promov Beti.xlsx]Incasari'!$A$134:$A$140</c:f>
              <c:strCache>
                <c:ptCount val="7"/>
                <c:pt idx="1">
                  <c:v>Grad I</c:v>
                </c:pt>
                <c:pt idx="2">
                  <c:v>Grad II</c:v>
                </c:pt>
                <c:pt idx="3">
                  <c:v>Definitiv</c:v>
                </c:pt>
                <c:pt idx="4">
                  <c:v>Stagiari</c:v>
                </c:pt>
                <c:pt idx="5">
                  <c:v>Doctorat</c:v>
                </c:pt>
                <c:pt idx="6">
                  <c:v>Masterat</c:v>
                </c:pt>
              </c:strCache>
            </c:strRef>
          </c:cat>
          <c:val>
            <c:numRef>
              <c:f>'[Indicatori promov Beti.xlsx]Incasari'!$B$134:$B$140</c:f>
              <c:numCache>
                <c:formatCode>General</c:formatCode>
                <c:ptCount val="7"/>
                <c:pt idx="1">
                  <c:v>29</c:v>
                </c:pt>
                <c:pt idx="2">
                  <c:v>4</c:v>
                </c:pt>
                <c:pt idx="3">
                  <c:v>6</c:v>
                </c:pt>
                <c:pt idx="4">
                  <c:v>7</c:v>
                </c:pt>
                <c:pt idx="5">
                  <c:v>1</c:v>
                </c:pt>
                <c:pt idx="6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AC8-4C42-BD0D-249530C5171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'[Indicatori promov Beti.xlsx]Incasari'!$C$133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>
                        <a:shade val="76000"/>
                      </a:schemeClr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>
                    <c:ext xmlns:c16="http://schemas.microsoft.com/office/drawing/2014/chart" uri="{C3380CC4-5D6E-409C-BE32-E72D297353CC}">
                      <c16:uniqueId val="{00000010-8AC8-4C42-BD0D-249530C51715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>
                        <a:shade val="76000"/>
                      </a:schemeClr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>
                    <c:ext xmlns:c16="http://schemas.microsoft.com/office/drawing/2014/chart" uri="{C3380CC4-5D6E-409C-BE32-E72D297353CC}">
                      <c16:uniqueId val="{00000012-8AC8-4C42-BD0D-249530C51715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>
                        <a:shade val="76000"/>
                      </a:schemeClr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>
                    <c:ext xmlns:c16="http://schemas.microsoft.com/office/drawing/2014/chart" uri="{C3380CC4-5D6E-409C-BE32-E72D297353CC}">
                      <c16:uniqueId val="{00000014-8AC8-4C42-BD0D-249530C51715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>
                        <a:shade val="76000"/>
                      </a:schemeClr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>
                    <c:ext xmlns:c16="http://schemas.microsoft.com/office/drawing/2014/chart" uri="{C3380CC4-5D6E-409C-BE32-E72D297353CC}">
                      <c16:uniqueId val="{00000016-8AC8-4C42-BD0D-249530C51715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>
                        <a:shade val="76000"/>
                      </a:schemeClr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>
                    <c:ext xmlns:c16="http://schemas.microsoft.com/office/drawing/2014/chart" uri="{C3380CC4-5D6E-409C-BE32-E72D297353CC}">
                      <c16:uniqueId val="{00000018-8AC8-4C42-BD0D-249530C51715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>
                        <a:shade val="76000"/>
                      </a:schemeClr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>
                    <c:ext xmlns:c16="http://schemas.microsoft.com/office/drawing/2014/chart" uri="{C3380CC4-5D6E-409C-BE32-E72D297353CC}">
                      <c16:uniqueId val="{0000001A-8AC8-4C42-BD0D-249530C51715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tint val="77000"/>
                      </a:schemeClr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>
                    <c:ext xmlns:c16="http://schemas.microsoft.com/office/drawing/2014/chart" uri="{C3380CC4-5D6E-409C-BE32-E72D297353CC}">
                      <c16:uniqueId val="{0000001C-8AC8-4C42-BD0D-249530C51715}"/>
                    </c:ext>
                  </c:extLst>
                </c:dPt>
                <c:dLbls>
                  <c:spPr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>
                        <a:solidFill>
                          <a:schemeClr val="dk1">
                            <a:lumMod val="50000"/>
                            <a:lumOff val="50000"/>
                          </a:schemeClr>
                        </a:solidFill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'[Indicatori promov Beti.xlsx]Incasari'!$A$134:$A$140</c15:sqref>
                        </c15:formulaRef>
                      </c:ext>
                    </c:extLst>
                    <c:strCache>
                      <c:ptCount val="7"/>
                      <c:pt idx="1">
                        <c:v>Grad I</c:v>
                      </c:pt>
                      <c:pt idx="2">
                        <c:v>Grad II</c:v>
                      </c:pt>
                      <c:pt idx="3">
                        <c:v>Definitiv</c:v>
                      </c:pt>
                      <c:pt idx="4">
                        <c:v>Stagiari</c:v>
                      </c:pt>
                      <c:pt idx="5">
                        <c:v>Doctorat</c:v>
                      </c:pt>
                      <c:pt idx="6">
                        <c:v>Masterat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'[Indicatori promov Beti.xlsx]Incasari'!$C$134:$C$140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D-8AC8-4C42-BD0D-249530C51715}"/>
                  </c:ext>
                </c:extLst>
              </c15:ser>
            </c15:filteredPieSeries>
            <c15:filteredPi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'[Indicatori promov Beti.xlsx]Incasari'!$D$133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>
                        <a:shade val="76000"/>
                      </a:schemeClr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F-8AC8-4C42-BD0D-249530C51715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>
                        <a:shade val="76000"/>
                      </a:schemeClr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1-8AC8-4C42-BD0D-249530C51715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>
                        <a:shade val="76000"/>
                      </a:schemeClr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3-8AC8-4C42-BD0D-249530C51715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>
                        <a:shade val="76000"/>
                      </a:schemeClr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5-8AC8-4C42-BD0D-249530C51715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>
                        <a:shade val="76000"/>
                      </a:schemeClr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7-8AC8-4C42-BD0D-249530C51715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>
                        <a:shade val="76000"/>
                      </a:schemeClr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9-8AC8-4C42-BD0D-249530C51715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tint val="77000"/>
                      </a:schemeClr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B-8AC8-4C42-BD0D-249530C51715}"/>
                    </c:ext>
                  </c:extLst>
                </c:dPt>
                <c:dLbls>
                  <c:spPr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>
                        <a:solidFill>
                          <a:schemeClr val="dk1">
                            <a:lumMod val="50000"/>
                            <a:lumOff val="50000"/>
                          </a:schemeClr>
                        </a:solidFill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'[Indicatori promov Beti.xlsx]Incasari'!$A$134:$A$140</c15:sqref>
                        </c15:formulaRef>
                      </c:ext>
                    </c:extLst>
                    <c:strCache>
                      <c:ptCount val="7"/>
                      <c:pt idx="1">
                        <c:v>Grad I</c:v>
                      </c:pt>
                      <c:pt idx="2">
                        <c:v>Grad II</c:v>
                      </c:pt>
                      <c:pt idx="3">
                        <c:v>Definitiv</c:v>
                      </c:pt>
                      <c:pt idx="4">
                        <c:v>Stagiari</c:v>
                      </c:pt>
                      <c:pt idx="5">
                        <c:v>Doctorat</c:v>
                      </c:pt>
                      <c:pt idx="6">
                        <c:v>Masterat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'[Indicatori promov Beti.xlsx]Incasari'!$D$134:$D$140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C-8AC8-4C42-BD0D-249530C51715}"/>
                  </c:ext>
                </c:extLst>
              </c15:ser>
            </c15:filteredPieSeries>
            <c15:filteredPi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'[Indicatori promov Beti.xlsx]Incasari'!$E$133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>
                        <a:shade val="76000"/>
                      </a:schemeClr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E-8AC8-4C42-BD0D-249530C51715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>
                        <a:shade val="76000"/>
                      </a:schemeClr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0-8AC8-4C42-BD0D-249530C51715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>
                        <a:shade val="76000"/>
                      </a:schemeClr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2-8AC8-4C42-BD0D-249530C51715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>
                        <a:shade val="76000"/>
                      </a:schemeClr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4-8AC8-4C42-BD0D-249530C51715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>
                        <a:shade val="76000"/>
                      </a:schemeClr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6-8AC8-4C42-BD0D-249530C51715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>
                        <a:shade val="76000"/>
                      </a:schemeClr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8-8AC8-4C42-BD0D-249530C51715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tint val="77000"/>
                      </a:schemeClr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A-8AC8-4C42-BD0D-249530C51715}"/>
                    </c:ext>
                  </c:extLst>
                </c:dPt>
                <c:dLbls>
                  <c:spPr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>
                        <a:solidFill>
                          <a:schemeClr val="dk1">
                            <a:lumMod val="50000"/>
                            <a:lumOff val="50000"/>
                          </a:schemeClr>
                        </a:solidFill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'[Indicatori promov Beti.xlsx]Incasari'!$A$134:$A$140</c15:sqref>
                        </c15:formulaRef>
                      </c:ext>
                    </c:extLst>
                    <c:strCache>
                      <c:ptCount val="7"/>
                      <c:pt idx="1">
                        <c:v>Grad I</c:v>
                      </c:pt>
                      <c:pt idx="2">
                        <c:v>Grad II</c:v>
                      </c:pt>
                      <c:pt idx="3">
                        <c:v>Definitiv</c:v>
                      </c:pt>
                      <c:pt idx="4">
                        <c:v>Stagiari</c:v>
                      </c:pt>
                      <c:pt idx="5">
                        <c:v>Doctorat</c:v>
                      </c:pt>
                      <c:pt idx="6">
                        <c:v>Masterat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'[Indicatori promov Beti.xlsx]Incasari'!$E$134:$E$140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B-8AC8-4C42-BD0D-249530C51715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Perfecționare (2016-2023)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'[Indicatori promov Beti.xlsx]Incasari'!$B$154</c:f>
              <c:strCache>
                <c:ptCount val="1"/>
                <c:pt idx="0">
                  <c:v>Nr. total de 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2"/>
              <c:layout>
                <c:manualLayout>
                  <c:x val="0"/>
                  <c:y val="-1.049317943336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A27-4E92-9025-4AEAB1F108CD}"/>
                </c:ext>
              </c:extLst>
            </c:dLbl>
            <c:dLbl>
              <c:idx val="3"/>
              <c:layout>
                <c:manualLayout>
                  <c:x val="-4.3464015048716906E-17"/>
                  <c:y val="-1.7488632388947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A27-4E92-9025-4AEAB1F108CD}"/>
                </c:ext>
              </c:extLst>
            </c:dLbl>
            <c:dLbl>
              <c:idx val="4"/>
              <c:layout>
                <c:manualLayout>
                  <c:x val="0"/>
                  <c:y val="-1.3990905911157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A27-4E92-9025-4AEAB1F108CD}"/>
                </c:ext>
              </c:extLst>
            </c:dLbl>
            <c:dLbl>
              <c:idx val="5"/>
              <c:layout>
                <c:manualLayout>
                  <c:x val="-8.6928030097433812E-17"/>
                  <c:y val="-1.3990905911157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A27-4E92-9025-4AEAB1F108CD}"/>
                </c:ext>
              </c:extLst>
            </c:dLbl>
            <c:dLbl>
              <c:idx val="6"/>
              <c:layout>
                <c:manualLayout>
                  <c:x val="2.3707918444760552E-3"/>
                  <c:y val="-1.3990905911157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A27-4E92-9025-4AEAB1F108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'[Indicatori promov Beti.xlsx]Incasari'!$A$155:$A$161</c:f>
              <c:strCache>
                <c:ptCount val="7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  <c:pt idx="3">
                  <c:v>2019-2020</c:v>
                </c:pt>
                <c:pt idx="4">
                  <c:v>2020-2021</c:v>
                </c:pt>
                <c:pt idx="5">
                  <c:v>2021-2022</c:v>
                </c:pt>
                <c:pt idx="6">
                  <c:v>2022-2023</c:v>
                </c:pt>
              </c:strCache>
            </c:strRef>
          </c:cat>
          <c:val>
            <c:numRef>
              <c:f>'[Indicatori promov Beti.xlsx]Incasari'!$B$155:$B$161</c:f>
              <c:numCache>
                <c:formatCode>General</c:formatCode>
                <c:ptCount val="7"/>
                <c:pt idx="0">
                  <c:v>1034</c:v>
                </c:pt>
                <c:pt idx="1">
                  <c:v>1619</c:v>
                </c:pt>
                <c:pt idx="2">
                  <c:v>1619</c:v>
                </c:pt>
                <c:pt idx="3">
                  <c:v>1591</c:v>
                </c:pt>
                <c:pt idx="4">
                  <c:v>1440</c:v>
                </c:pt>
                <c:pt idx="5">
                  <c:v>3345</c:v>
                </c:pt>
                <c:pt idx="6">
                  <c:v>2696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A27-4E92-9025-4AEAB1F108CD}"/>
            </c:ext>
          </c:extLst>
        </c:ser>
        <c:ser>
          <c:idx val="1"/>
          <c:order val="1"/>
          <c:tx>
            <c:strRef>
              <c:f>'[Indicatori promov Beti.xlsx]Incasari'!$C$154</c:f>
              <c:strCache>
                <c:ptCount val="1"/>
                <c:pt idx="0">
                  <c:v>Nr. mediu de ore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2.3707918444760552E-3"/>
                  <c:y val="-1.049317943336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A27-4E92-9025-4AEAB1F108CD}"/>
                </c:ext>
              </c:extLst>
            </c:dLbl>
            <c:dLbl>
              <c:idx val="2"/>
              <c:layout>
                <c:manualLayout>
                  <c:x val="2.3707918444760552E-3"/>
                  <c:y val="-2.0986358866736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A27-4E92-9025-4AEAB1F108CD}"/>
                </c:ext>
              </c:extLst>
            </c:dLbl>
            <c:dLbl>
              <c:idx val="3"/>
              <c:layout>
                <c:manualLayout>
                  <c:x val="2.3707918444760552E-3"/>
                  <c:y val="-2.0986358866736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A27-4E92-9025-4AEAB1F108CD}"/>
                </c:ext>
              </c:extLst>
            </c:dLbl>
            <c:dLbl>
              <c:idx val="4"/>
              <c:layout>
                <c:manualLayout>
                  <c:x val="7.1123755334281651E-3"/>
                  <c:y val="-2.0986358866736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A27-4E92-9025-4AEAB1F108CD}"/>
                </c:ext>
              </c:extLst>
            </c:dLbl>
            <c:dLbl>
              <c:idx val="5"/>
              <c:layout>
                <c:manualLayout>
                  <c:x val="1.6595542911332386E-2"/>
                  <c:y val="-1.3990905911157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A27-4E92-9025-4AEAB1F108CD}"/>
                </c:ext>
              </c:extLst>
            </c:dLbl>
            <c:dLbl>
              <c:idx val="6"/>
              <c:layout>
                <c:manualLayout>
                  <c:x val="2.1337126600284494E-2"/>
                  <c:y val="-1.04931794333683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A27-4E92-9025-4AEAB1F108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'[Indicatori promov Beti.xlsx]Incasari'!$A$155:$A$161</c:f>
              <c:strCache>
                <c:ptCount val="7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  <c:pt idx="3">
                  <c:v>2019-2020</c:v>
                </c:pt>
                <c:pt idx="4">
                  <c:v>2020-2021</c:v>
                </c:pt>
                <c:pt idx="5">
                  <c:v>2021-2022</c:v>
                </c:pt>
                <c:pt idx="6">
                  <c:v>2022-2023</c:v>
                </c:pt>
              </c:strCache>
            </c:strRef>
          </c:cat>
          <c:val>
            <c:numRef>
              <c:f>'[Indicatori promov Beti.xlsx]Incasari'!$C$155:$C$161</c:f>
              <c:numCache>
                <c:formatCode>General</c:formatCode>
                <c:ptCount val="7"/>
                <c:pt idx="0">
                  <c:v>20.68</c:v>
                </c:pt>
                <c:pt idx="1">
                  <c:v>34.450000000000003</c:v>
                </c:pt>
                <c:pt idx="2">
                  <c:v>33.04</c:v>
                </c:pt>
                <c:pt idx="3">
                  <c:v>31.82</c:v>
                </c:pt>
                <c:pt idx="4">
                  <c:v>28.24</c:v>
                </c:pt>
                <c:pt idx="5">
                  <c:v>65.59</c:v>
                </c:pt>
                <c:pt idx="6">
                  <c:v>57.36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A27-4E92-9025-4AEAB1F108C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44"/>
        <c:shape val="box"/>
        <c:axId val="187180624"/>
        <c:axId val="187181872"/>
        <c:axId val="2091501984"/>
      </c:bar3DChart>
      <c:catAx>
        <c:axId val="1871806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181872"/>
        <c:crosses val="autoZero"/>
        <c:auto val="1"/>
        <c:lblAlgn val="ctr"/>
        <c:lblOffset val="100"/>
        <c:noMultiLvlLbl val="0"/>
      </c:catAx>
      <c:valAx>
        <c:axId val="1871818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7180624"/>
        <c:crosses val="autoZero"/>
        <c:crossBetween val="between"/>
      </c:valAx>
      <c:serAx>
        <c:axId val="209150198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181872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38100" cap="flat" cmpd="sng" algn="ctr">
      <a:solidFill>
        <a:schemeClr val="accent1"/>
      </a:solidFill>
      <a:prstDash val="solid"/>
      <a:round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Promovabilitate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(2016-2023)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'[Medii adm. liceu peste 9.xlsx]Incasari'!$B$1:$B$2</c:f>
              <c:strCache>
                <c:ptCount val="2"/>
                <c:pt idx="0">
                  <c:v>Situație promovabilitate (2016-2023)</c:v>
                </c:pt>
                <c:pt idx="1">
                  <c:v>Ciclul primar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'[Medii adm. liceu peste 9.xlsx]Incasari'!$A$3:$A$9</c:f>
              <c:strCache>
                <c:ptCount val="7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  <c:pt idx="3">
                  <c:v>2019-2020</c:v>
                </c:pt>
                <c:pt idx="4">
                  <c:v>2020-2021</c:v>
                </c:pt>
                <c:pt idx="5">
                  <c:v>2021-2022</c:v>
                </c:pt>
                <c:pt idx="6">
                  <c:v>2022-2023</c:v>
                </c:pt>
              </c:strCache>
            </c:strRef>
          </c:cat>
          <c:val>
            <c:numRef>
              <c:f>'[Medii adm. liceu peste 9.xlsx]Incasari'!$B$3:$B$9</c:f>
              <c:numCache>
                <c:formatCode>0.00%</c:formatCode>
                <c:ptCount val="7"/>
                <c:pt idx="0">
                  <c:v>1</c:v>
                </c:pt>
                <c:pt idx="1">
                  <c:v>1</c:v>
                </c:pt>
                <c:pt idx="2">
                  <c:v>0.99790000000000001</c:v>
                </c:pt>
                <c:pt idx="3">
                  <c:v>1</c:v>
                </c:pt>
                <c:pt idx="4" formatCode="0%">
                  <c:v>1</c:v>
                </c:pt>
                <c:pt idx="5">
                  <c:v>0.99539999999999995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52-4A33-971A-40E3D264CE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11492832"/>
        <c:axId val="1775576528"/>
      </c:barChart>
      <c:lineChart>
        <c:grouping val="standard"/>
        <c:varyColors val="0"/>
        <c:ser>
          <c:idx val="1"/>
          <c:order val="1"/>
          <c:tx>
            <c:strRef>
              <c:f>'[Medii adm. liceu peste 9.xlsx]Incasari'!$C$1:$C$2</c:f>
              <c:strCache>
                <c:ptCount val="2"/>
                <c:pt idx="0">
                  <c:v>Situație promovabilitate (2016-2023)</c:v>
                </c:pt>
                <c:pt idx="1">
                  <c:v>Ciclul gimnazial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'[Medii adm. liceu peste 9.xlsx]Incasari'!$A$3:$A$9</c:f>
              <c:strCache>
                <c:ptCount val="7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  <c:pt idx="3">
                  <c:v>2019-2020</c:v>
                </c:pt>
                <c:pt idx="4">
                  <c:v>2020-2021</c:v>
                </c:pt>
                <c:pt idx="5">
                  <c:v>2021-2022</c:v>
                </c:pt>
                <c:pt idx="6">
                  <c:v>2022-2023</c:v>
                </c:pt>
              </c:strCache>
            </c:strRef>
          </c:cat>
          <c:val>
            <c:numRef>
              <c:f>'[Medii adm. liceu peste 9.xlsx]Incasari'!$C$3:$C$9</c:f>
              <c:numCache>
                <c:formatCode>0.00%</c:formatCode>
                <c:ptCount val="7"/>
                <c:pt idx="0">
                  <c:v>0.98360000000000003</c:v>
                </c:pt>
                <c:pt idx="1">
                  <c:v>0.98709999999999998</c:v>
                </c:pt>
                <c:pt idx="2">
                  <c:v>0.98980000000000001</c:v>
                </c:pt>
                <c:pt idx="3">
                  <c:v>0.99670000000000003</c:v>
                </c:pt>
                <c:pt idx="4">
                  <c:v>0.99029999999999996</c:v>
                </c:pt>
                <c:pt idx="5">
                  <c:v>0.99339999999999995</c:v>
                </c:pt>
                <c:pt idx="6">
                  <c:v>0.99650000000000005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F52-4A33-971A-40E3D264CE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9238288"/>
        <c:axId val="1775578928"/>
      </c:lineChart>
      <c:catAx>
        <c:axId val="1911492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5576528"/>
        <c:crosses val="autoZero"/>
        <c:auto val="1"/>
        <c:lblAlgn val="ctr"/>
        <c:lblOffset val="100"/>
        <c:noMultiLvlLbl val="0"/>
      </c:catAx>
      <c:valAx>
        <c:axId val="1775576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1492832"/>
        <c:crosses val="autoZero"/>
        <c:crossBetween val="between"/>
      </c:valAx>
      <c:valAx>
        <c:axId val="1775578928"/>
        <c:scaling>
          <c:orientation val="minMax"/>
        </c:scaling>
        <c:delete val="0"/>
        <c:axPos val="r"/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9238288"/>
        <c:crosses val="max"/>
        <c:crossBetween val="between"/>
      </c:valAx>
      <c:catAx>
        <c:axId val="14192382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755789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25400" cap="flat" cmpd="sng" algn="ctr">
      <a:solidFill>
        <a:schemeClr val="accent3"/>
      </a:solidFill>
      <a:prstDash val="solid"/>
      <a:round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Frecvența elevilor (2016-2023)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'[Indicatori promov Beti.xlsx]Incasari'!$B$258</c:f>
              <c:strCache>
                <c:ptCount val="1"/>
                <c:pt idx="0">
                  <c:v>Absențe motivate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cat>
            <c:strRef>
              <c:f>'[Indicatori promov Beti.xlsx]Incasari'!$A$259:$A$265</c:f>
              <c:strCache>
                <c:ptCount val="7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  <c:pt idx="3">
                  <c:v>2019-2020</c:v>
                </c:pt>
                <c:pt idx="4">
                  <c:v>2020-2021</c:v>
                </c:pt>
                <c:pt idx="5">
                  <c:v>2021-2022</c:v>
                </c:pt>
                <c:pt idx="6">
                  <c:v>2022-2023</c:v>
                </c:pt>
              </c:strCache>
            </c:strRef>
          </c:cat>
          <c:val>
            <c:numRef>
              <c:f>'[Indicatori promov Beti.xlsx]Incasari'!$B$259:$B$265</c:f>
              <c:numCache>
                <c:formatCode>General</c:formatCode>
                <c:ptCount val="7"/>
                <c:pt idx="0">
                  <c:v>3011</c:v>
                </c:pt>
                <c:pt idx="1">
                  <c:v>6956</c:v>
                </c:pt>
                <c:pt idx="2">
                  <c:v>2805</c:v>
                </c:pt>
                <c:pt idx="3">
                  <c:v>9883</c:v>
                </c:pt>
                <c:pt idx="4">
                  <c:v>2939</c:v>
                </c:pt>
                <c:pt idx="5">
                  <c:v>8369</c:v>
                </c:pt>
                <c:pt idx="6">
                  <c:v>2149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01-4611-B9B5-3A952AAC840F}"/>
            </c:ext>
          </c:extLst>
        </c:ser>
        <c:ser>
          <c:idx val="1"/>
          <c:order val="1"/>
          <c:tx>
            <c:strRef>
              <c:f>'[Indicatori promov Beti.xlsx]Incasari'!$C$258</c:f>
              <c:strCache>
                <c:ptCount val="1"/>
                <c:pt idx="0">
                  <c:v>Absențe nemotivate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cat>
            <c:strRef>
              <c:f>'[Indicatori promov Beti.xlsx]Incasari'!$A$259:$A$265</c:f>
              <c:strCache>
                <c:ptCount val="7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  <c:pt idx="3">
                  <c:v>2019-2020</c:v>
                </c:pt>
                <c:pt idx="4">
                  <c:v>2020-2021</c:v>
                </c:pt>
                <c:pt idx="5">
                  <c:v>2021-2022</c:v>
                </c:pt>
                <c:pt idx="6">
                  <c:v>2022-2023</c:v>
                </c:pt>
              </c:strCache>
            </c:strRef>
          </c:cat>
          <c:val>
            <c:numRef>
              <c:f>'[Indicatori promov Beti.xlsx]Incasari'!$C$259:$C$265</c:f>
              <c:numCache>
                <c:formatCode>General</c:formatCode>
                <c:ptCount val="7"/>
                <c:pt idx="0">
                  <c:v>2923</c:v>
                </c:pt>
                <c:pt idx="1">
                  <c:v>2730</c:v>
                </c:pt>
                <c:pt idx="2">
                  <c:v>2389</c:v>
                </c:pt>
                <c:pt idx="3">
                  <c:v>1895</c:v>
                </c:pt>
                <c:pt idx="4">
                  <c:v>3183</c:v>
                </c:pt>
                <c:pt idx="5">
                  <c:v>4738</c:v>
                </c:pt>
                <c:pt idx="6">
                  <c:v>615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01-4611-B9B5-3A952AAC84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90446224"/>
        <c:axId val="2090450384"/>
        <c:axId val="2087700864"/>
      </c:bar3DChart>
      <c:catAx>
        <c:axId val="2090446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0450384"/>
        <c:crosses val="autoZero"/>
        <c:auto val="1"/>
        <c:lblAlgn val="ctr"/>
        <c:lblOffset val="100"/>
        <c:noMultiLvlLbl val="0"/>
      </c:catAx>
      <c:valAx>
        <c:axId val="2090450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0446224"/>
        <c:crosses val="autoZero"/>
        <c:crossBetween val="between"/>
      </c:valAx>
      <c:serAx>
        <c:axId val="208770086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0450384"/>
        <c:crosses val="autoZero"/>
      </c:ser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2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38100" cap="flat" cmpd="sng" algn="ctr">
      <a:solidFill>
        <a:schemeClr val="accent6"/>
      </a:solidFill>
      <a:prstDash val="solid"/>
      <a:round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600" b="1" i="0" u="none" strike="noStrike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vi-VN" sz="1600" b="1"/>
              <a:t>Promovabilitate Evaluare Națională</a:t>
            </a:r>
            <a:endParaRPr lang="en-US" sz="1600" b="1"/>
          </a:p>
        </c:rich>
      </c:tx>
      <c:layout>
        <c:manualLayout>
          <c:xMode val="edge"/>
          <c:yMode val="edge"/>
          <c:x val="0.21221585938121371"/>
          <c:y val="1.63638788747026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600" b="1" i="0" u="none" strike="noStrike" kern="1200" cap="all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'[Indicatori promov Beti.xlsx]Incasari'!$B$38</c:f>
              <c:strCache>
                <c:ptCount val="1"/>
                <c:pt idx="0">
                  <c:v>Procent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3">
                  <a:lumMod val="5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1.3693940431359124E-2"/>
                  <c:y val="-3.92734413352970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35B-47CD-BDC2-898AFEA92F26}"/>
                </c:ext>
              </c:extLst>
            </c:dLbl>
            <c:dLbl>
              <c:idx val="1"/>
              <c:layout>
                <c:manualLayout>
                  <c:x val="1.3693940431359124E-2"/>
                  <c:y val="-3.27278677794141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35B-47CD-BDC2-898AFEA92F26}"/>
                </c:ext>
              </c:extLst>
            </c:dLbl>
            <c:dLbl>
              <c:idx val="2"/>
              <c:layout>
                <c:manualLayout>
                  <c:x val="2.2823234052265207E-2"/>
                  <c:y val="-3.27278677794141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35B-47CD-BDC2-898AFEA92F26}"/>
                </c:ext>
              </c:extLst>
            </c:dLbl>
            <c:dLbl>
              <c:idx val="3"/>
              <c:layout>
                <c:manualLayout>
                  <c:x val="1.3693940431359124E-2"/>
                  <c:y val="-2.94550810014727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35B-47CD-BDC2-898AFEA92F26}"/>
                </c:ext>
              </c:extLst>
            </c:dLbl>
            <c:dLbl>
              <c:idx val="4"/>
              <c:layout>
                <c:manualLayout>
                  <c:x val="1.7117425539198903E-2"/>
                  <c:y val="-3.2727738929541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763094830537489E-2"/>
                      <c:h val="6.867955938497377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235B-47CD-BDC2-898AFEA92F26}"/>
                </c:ext>
              </c:extLst>
            </c:dLbl>
            <c:dLbl>
              <c:idx val="5"/>
              <c:layout>
                <c:manualLayout>
                  <c:x val="1.8258587241812081E-2"/>
                  <c:y val="-3.27278677794141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35B-47CD-BDC2-898AFEA92F26}"/>
                </c:ext>
              </c:extLst>
            </c:dLbl>
            <c:dLbl>
              <c:idx val="6"/>
              <c:layout>
                <c:manualLayout>
                  <c:x val="1.8258587241812164E-2"/>
                  <c:y val="-3.92734413352970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35B-47CD-BDC2-898AFEA92F26}"/>
                </c:ext>
              </c:extLst>
            </c:dLbl>
            <c:spPr>
              <a:solidFill>
                <a:srgbClr val="FFC000">
                  <a:alpha val="30000"/>
                </a:srgb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'[Indicatori promov Beti.xlsx]Incasari'!$A$39:$A$45</c:f>
              <c:strCache>
                <c:ptCount val="7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  <c:pt idx="3">
                  <c:v>2019-2020</c:v>
                </c:pt>
                <c:pt idx="4">
                  <c:v>2020-2021</c:v>
                </c:pt>
                <c:pt idx="5">
                  <c:v>2021-2022</c:v>
                </c:pt>
                <c:pt idx="6">
                  <c:v>2022-2023</c:v>
                </c:pt>
              </c:strCache>
            </c:strRef>
          </c:cat>
          <c:val>
            <c:numRef>
              <c:f>'[Indicatori promov Beti.xlsx]Incasari'!$B$39:$B$45</c:f>
              <c:numCache>
                <c:formatCode>0.00%</c:formatCode>
                <c:ptCount val="7"/>
                <c:pt idx="0">
                  <c:v>0.89390000000000003</c:v>
                </c:pt>
                <c:pt idx="1">
                  <c:v>0.8125</c:v>
                </c:pt>
                <c:pt idx="2">
                  <c:v>0.94110000000000005</c:v>
                </c:pt>
                <c:pt idx="3">
                  <c:v>0.91</c:v>
                </c:pt>
                <c:pt idx="4" formatCode="0%">
                  <c:v>0.78480000000000005</c:v>
                </c:pt>
                <c:pt idx="5">
                  <c:v>0.83540000000000003</c:v>
                </c:pt>
                <c:pt idx="6">
                  <c:v>0.85289999999999999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35B-47CD-BDC2-898AFEA92F2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60125952"/>
        <c:axId val="60127488"/>
        <c:axId val="0"/>
      </c:bar3DChart>
      <c:catAx>
        <c:axId val="601259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127488"/>
        <c:crosses val="autoZero"/>
        <c:auto val="1"/>
        <c:lblAlgn val="ctr"/>
        <c:lblOffset val="100"/>
        <c:noMultiLvlLbl val="0"/>
      </c:catAx>
      <c:valAx>
        <c:axId val="60127488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60125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38100" cap="flat" cmpd="sng" algn="ctr">
      <a:solidFill>
        <a:schemeClr val="accent6"/>
      </a:solidFill>
      <a:prstDash val="solid"/>
      <a:round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Medii de admitere la liceu peste 9.00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'[Indicatori promov Beti.xlsx]Incasari'!$B$75</c:f>
              <c:strCache>
                <c:ptCount val="1"/>
                <c:pt idx="0">
                  <c:v>Procent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'[Indicatori promov Beti.xlsx]Incasari'!$A$76:$A$82</c:f>
              <c:strCache>
                <c:ptCount val="7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  <c:pt idx="3">
                  <c:v>2019-2020</c:v>
                </c:pt>
                <c:pt idx="4">
                  <c:v>2020-2021</c:v>
                </c:pt>
                <c:pt idx="5">
                  <c:v>2021-2022</c:v>
                </c:pt>
                <c:pt idx="6">
                  <c:v>2022-2023</c:v>
                </c:pt>
              </c:strCache>
            </c:strRef>
          </c:cat>
          <c:val>
            <c:numRef>
              <c:f>'[Indicatori promov Beti.xlsx]Incasari'!$B$76:$B$82</c:f>
              <c:numCache>
                <c:formatCode>0.00%</c:formatCode>
                <c:ptCount val="7"/>
                <c:pt idx="0">
                  <c:v>0.28789999999999999</c:v>
                </c:pt>
                <c:pt idx="1">
                  <c:v>0.22</c:v>
                </c:pt>
                <c:pt idx="2" formatCode="0%">
                  <c:v>0.13239999999999999</c:v>
                </c:pt>
                <c:pt idx="3">
                  <c:v>0.21540000000000001</c:v>
                </c:pt>
                <c:pt idx="4">
                  <c:v>0.21049999999999999</c:v>
                </c:pt>
                <c:pt idx="5">
                  <c:v>0.1265</c:v>
                </c:pt>
                <c:pt idx="6">
                  <c:v>0.1323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C5-481A-B2F7-1B21CA49DA0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087358272"/>
        <c:axId val="2087380736"/>
      </c:barChart>
      <c:catAx>
        <c:axId val="2087358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7380736"/>
        <c:crosses val="autoZero"/>
        <c:auto val="1"/>
        <c:lblAlgn val="ctr"/>
        <c:lblOffset val="100"/>
        <c:noMultiLvlLbl val="0"/>
      </c:catAx>
      <c:valAx>
        <c:axId val="208738073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7358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38100" cap="flat" cmpd="sng" algn="ctr">
      <a:solidFill>
        <a:schemeClr val="accent6"/>
      </a:solidFill>
      <a:prstDash val="solid"/>
      <a:round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5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900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00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18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11B4E8-0263-4BC6-B7E3-F08D593C7BF5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1172FE-1BF9-4DE4-A1D8-2EAA7E6A8B21}">
      <dgm:prSet custT="1"/>
      <dgm:spPr/>
      <dgm:t>
        <a:bodyPr>
          <a:scene3d>
            <a:camera prst="orthographicFront">
              <a:rot lat="0" lon="21299999" rev="0"/>
            </a:camera>
            <a:lightRig rig="threePt" dir="t"/>
          </a:scene3d>
        </a:bodyPr>
        <a:lstStyle/>
        <a:p>
          <a:pPr algn="ctr"/>
          <a:r>
            <a:rPr lang="ro-RO" sz="3000" b="1" baseline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RAPORT ANUAL DE EVALUARE INTERNĂ A CALITĂŢII EDUCAŢIEI</a:t>
          </a:r>
          <a:endParaRPr lang="en-US" sz="3000" baseline="0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033C9A1-77B8-49F8-8E6F-9DDCF9AC0B43}" type="parTrans" cxnId="{1E2DD2C3-1491-4B9B-A21F-5A0FABBB591B}">
      <dgm:prSet/>
      <dgm:spPr/>
      <dgm:t>
        <a:bodyPr/>
        <a:lstStyle/>
        <a:p>
          <a:endParaRPr lang="en-US"/>
        </a:p>
      </dgm:t>
    </dgm:pt>
    <dgm:pt modelId="{475F239B-75A5-415D-BFC5-C8B83FC2AB25}" type="sibTrans" cxnId="{1E2DD2C3-1491-4B9B-A21F-5A0FABBB591B}">
      <dgm:prSet/>
      <dgm:spPr/>
      <dgm:t>
        <a:bodyPr/>
        <a:lstStyle/>
        <a:p>
          <a:endParaRPr lang="en-US"/>
        </a:p>
      </dgm:t>
    </dgm:pt>
    <dgm:pt modelId="{B44481B5-5665-4242-B10B-AE9A07019FB9}">
      <dgm:prSet custT="1"/>
      <dgm:spPr>
        <a:solidFill>
          <a:srgbClr val="C00000"/>
        </a:solidFill>
      </dgm:spPr>
      <dgm:t>
        <a:bodyPr/>
        <a:lstStyle/>
        <a:p>
          <a:pPr rtl="0"/>
          <a:endParaRPr lang="en-US" sz="800" b="1" dirty="0"/>
        </a:p>
        <a:p>
          <a:pPr rtl="0"/>
          <a:endParaRPr lang="en-US" sz="800" b="1" dirty="0"/>
        </a:p>
        <a:p>
          <a:pPr rtl="0"/>
          <a:r>
            <a:rPr lang="ro-RO" sz="1800" b="1" dirty="0"/>
            <a:t>Școala  Gimnazială </a:t>
          </a:r>
          <a:r>
            <a:rPr lang="en-US" sz="1800" b="1" dirty="0"/>
            <a:t>        </a:t>
          </a:r>
          <a:r>
            <a:rPr lang="ro-RO" sz="1800" b="1" dirty="0"/>
            <a:t>„Geo Bogza”</a:t>
          </a:r>
          <a:r>
            <a:rPr lang="en-US" sz="1800" dirty="0"/>
            <a:t/>
          </a:r>
          <a:br>
            <a:rPr lang="en-US" sz="1800" dirty="0"/>
          </a:br>
          <a:r>
            <a:rPr lang="ro-RO" sz="1800" b="1" dirty="0"/>
            <a:t>Str. Barbu Lăutaru nr. 4</a:t>
          </a:r>
          <a:r>
            <a:rPr lang="en-US" sz="1800" dirty="0"/>
            <a:t/>
          </a:r>
          <a:br>
            <a:rPr lang="en-US" sz="1800" dirty="0"/>
          </a:br>
          <a:r>
            <a:rPr lang="ro-RO" sz="1800" b="1" dirty="0"/>
            <a:t>Sector 1, București</a:t>
          </a:r>
          <a:r>
            <a:rPr lang="en-US" sz="800" dirty="0"/>
            <a:t/>
          </a:r>
          <a:br>
            <a:rPr lang="en-US" sz="800" dirty="0"/>
          </a:br>
          <a:endParaRPr lang="en-US" sz="800" dirty="0"/>
        </a:p>
      </dgm:t>
    </dgm:pt>
    <dgm:pt modelId="{09E4AC2D-9FBE-47C2-90D9-C649F4A9A6EF}" type="sibTrans" cxnId="{2D8B06FE-A99B-4CC0-9703-01CD85B3CCED}">
      <dgm:prSet/>
      <dgm:spPr/>
      <dgm:t>
        <a:bodyPr/>
        <a:lstStyle/>
        <a:p>
          <a:endParaRPr lang="en-US"/>
        </a:p>
      </dgm:t>
    </dgm:pt>
    <dgm:pt modelId="{2D911424-A8A4-469C-9ED5-855364DC2430}" type="parTrans" cxnId="{2D8B06FE-A99B-4CC0-9703-01CD85B3CCED}">
      <dgm:prSet/>
      <dgm:spPr/>
      <dgm:t>
        <a:bodyPr/>
        <a:lstStyle/>
        <a:p>
          <a:endParaRPr lang="en-US"/>
        </a:p>
      </dgm:t>
    </dgm:pt>
    <dgm:pt modelId="{3522A88A-1AD0-45C7-B4A6-3BD6F9AA3EE7}" type="pres">
      <dgm:prSet presAssocID="{8511B4E8-0263-4BC6-B7E3-F08D593C7BF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4C6C4C-EFA9-4E9B-AE4B-1D09F44C43F4}" type="pres">
      <dgm:prSet presAssocID="{B44481B5-5665-4242-B10B-AE9A07019FB9}" presName="composite" presStyleCnt="0"/>
      <dgm:spPr/>
    </dgm:pt>
    <dgm:pt modelId="{7DCC883A-D14C-4F88-8C52-871AA86FCEAC}" type="pres">
      <dgm:prSet presAssocID="{B44481B5-5665-4242-B10B-AE9A07019FB9}" presName="parentText" presStyleLbl="alignNode1" presStyleIdx="0" presStyleCnt="1" custScaleX="108165" custLinFactNeighborX="75" custLinFactNeighborY="-325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58BF3E-90C3-4236-B981-8376EC2E05DA}" type="pres">
      <dgm:prSet presAssocID="{B44481B5-5665-4242-B10B-AE9A07019FB9}" presName="descendantText" presStyleLbl="alignAcc1" presStyleIdx="0" presStyleCnt="1" custScaleX="80313" custScaleY="100000" custLinFactNeighborX="-1523" custLinFactNeighborY="51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2DD2C3-1491-4B9B-A21F-5A0FABBB591B}" srcId="{B44481B5-5665-4242-B10B-AE9A07019FB9}" destId="{421172FE-1BF9-4DE4-A1D8-2EAA7E6A8B21}" srcOrd="0" destOrd="0" parTransId="{C033C9A1-77B8-49F8-8E6F-9DDCF9AC0B43}" sibTransId="{475F239B-75A5-415D-BFC5-C8B83FC2AB25}"/>
    <dgm:cxn modelId="{8A607C41-588B-400E-9308-199206F5085D}" type="presOf" srcId="{B44481B5-5665-4242-B10B-AE9A07019FB9}" destId="{7DCC883A-D14C-4F88-8C52-871AA86FCEAC}" srcOrd="0" destOrd="0" presId="urn:microsoft.com/office/officeart/2005/8/layout/chevron2"/>
    <dgm:cxn modelId="{C069B0E3-F43E-45FD-917D-E173974DC276}" type="presOf" srcId="{8511B4E8-0263-4BC6-B7E3-F08D593C7BF5}" destId="{3522A88A-1AD0-45C7-B4A6-3BD6F9AA3EE7}" srcOrd="0" destOrd="0" presId="urn:microsoft.com/office/officeart/2005/8/layout/chevron2"/>
    <dgm:cxn modelId="{6AA1C89C-C51C-41CF-93B9-F421AD64ADF6}" type="presOf" srcId="{421172FE-1BF9-4DE4-A1D8-2EAA7E6A8B21}" destId="{B958BF3E-90C3-4236-B981-8376EC2E05DA}" srcOrd="0" destOrd="0" presId="urn:microsoft.com/office/officeart/2005/8/layout/chevron2"/>
    <dgm:cxn modelId="{2D8B06FE-A99B-4CC0-9703-01CD85B3CCED}" srcId="{8511B4E8-0263-4BC6-B7E3-F08D593C7BF5}" destId="{B44481B5-5665-4242-B10B-AE9A07019FB9}" srcOrd="0" destOrd="0" parTransId="{2D911424-A8A4-469C-9ED5-855364DC2430}" sibTransId="{09E4AC2D-9FBE-47C2-90D9-C649F4A9A6EF}"/>
    <dgm:cxn modelId="{7DF17CE5-E5C9-41A7-BC9D-58271BDA0F1E}" type="presParOf" srcId="{3522A88A-1AD0-45C7-B4A6-3BD6F9AA3EE7}" destId="{DA4C6C4C-EFA9-4E9B-AE4B-1D09F44C43F4}" srcOrd="0" destOrd="0" presId="urn:microsoft.com/office/officeart/2005/8/layout/chevron2"/>
    <dgm:cxn modelId="{8C655DE8-D95C-4B08-BFD6-C8F1569A3C4C}" type="presParOf" srcId="{DA4C6C4C-EFA9-4E9B-AE4B-1D09F44C43F4}" destId="{7DCC883A-D14C-4F88-8C52-871AA86FCEAC}" srcOrd="0" destOrd="0" presId="urn:microsoft.com/office/officeart/2005/8/layout/chevron2"/>
    <dgm:cxn modelId="{80A5A212-3656-4AC0-87FD-6EBE2F3B12CE}" type="presParOf" srcId="{DA4C6C4C-EFA9-4E9B-AE4B-1D09F44C43F4}" destId="{B958BF3E-90C3-4236-B981-8376EC2E05D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699505-809F-49D3-8EC7-14DEB7EA73C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ECFE565-0410-4B79-83DA-D5AB4B9AF93B}">
      <dgm:prSet/>
      <dgm:spPr/>
      <dgm:t>
        <a:bodyPr/>
        <a:lstStyle/>
        <a:p>
          <a:r>
            <a:rPr lang="it-IT" b="1" i="1"/>
            <a:t>Creează-ți mediul ! </a:t>
          </a:r>
          <a:r>
            <a:rPr lang="it-IT"/>
            <a:t>(clasele a V-a)</a:t>
          </a:r>
          <a:endParaRPr lang="en-US"/>
        </a:p>
      </dgm:t>
    </dgm:pt>
    <dgm:pt modelId="{D81A9075-EF18-47FB-988C-802C71585628}" type="parTrans" cxnId="{F8CA1928-6F2B-49D9-AE3E-E50439C6A5F8}">
      <dgm:prSet/>
      <dgm:spPr/>
      <dgm:t>
        <a:bodyPr/>
        <a:lstStyle/>
        <a:p>
          <a:endParaRPr lang="en-US"/>
        </a:p>
      </dgm:t>
    </dgm:pt>
    <dgm:pt modelId="{2D1DEA58-4D5C-4AC2-9A71-C14EF51C993F}" type="sibTrans" cxnId="{F8CA1928-6F2B-49D9-AE3E-E50439C6A5F8}">
      <dgm:prSet/>
      <dgm:spPr/>
      <dgm:t>
        <a:bodyPr/>
        <a:lstStyle/>
        <a:p>
          <a:endParaRPr lang="en-US"/>
        </a:p>
      </dgm:t>
    </dgm:pt>
    <dgm:pt modelId="{4749EB4B-5C22-4CF7-8E87-353DE0D276CD}">
      <dgm:prSet/>
      <dgm:spPr/>
      <dgm:t>
        <a:bodyPr/>
        <a:lstStyle/>
        <a:p>
          <a:r>
            <a:rPr lang="it-IT" b="1" i="1"/>
            <a:t>Tipuri de compuneri </a:t>
          </a:r>
          <a:r>
            <a:rPr lang="it-IT"/>
            <a:t>(clasele a VI-a)</a:t>
          </a:r>
          <a:endParaRPr lang="en-US"/>
        </a:p>
      </dgm:t>
    </dgm:pt>
    <dgm:pt modelId="{B186ECC1-36FF-4293-91B9-4FDBECB0E96E}" type="parTrans" cxnId="{9D21DECB-C6A5-427F-9B48-75C5506FF7EF}">
      <dgm:prSet/>
      <dgm:spPr/>
      <dgm:t>
        <a:bodyPr/>
        <a:lstStyle/>
        <a:p>
          <a:endParaRPr lang="en-US"/>
        </a:p>
      </dgm:t>
    </dgm:pt>
    <dgm:pt modelId="{2F01EE3C-D3A5-48EB-80EB-266EA1729C54}" type="sibTrans" cxnId="{9D21DECB-C6A5-427F-9B48-75C5506FF7EF}">
      <dgm:prSet/>
      <dgm:spPr/>
      <dgm:t>
        <a:bodyPr/>
        <a:lstStyle/>
        <a:p>
          <a:endParaRPr lang="en-US"/>
        </a:p>
      </dgm:t>
    </dgm:pt>
    <dgm:pt modelId="{1871EC27-6FE7-41AA-805F-80B27082CF5D}">
      <dgm:prSet/>
      <dgm:spPr/>
      <dgm:t>
        <a:bodyPr/>
        <a:lstStyle/>
        <a:p>
          <a:r>
            <a:rPr lang="ro-RO" b="1" i="1"/>
            <a:t>Lectura și abilitățile de viață</a:t>
          </a:r>
          <a:r>
            <a:rPr lang="en-US" b="1" i="1"/>
            <a:t> </a:t>
          </a:r>
          <a:r>
            <a:rPr lang="en-US"/>
            <a:t>(</a:t>
          </a:r>
          <a:r>
            <a:rPr lang="ro-RO"/>
            <a:t>clasele</a:t>
          </a:r>
          <a:r>
            <a:rPr lang="en-US"/>
            <a:t> a VII-a)</a:t>
          </a:r>
        </a:p>
      </dgm:t>
    </dgm:pt>
    <dgm:pt modelId="{64892A78-5C15-4769-ABD1-DC22180B1695}" type="parTrans" cxnId="{6252AAA2-BDBE-444B-8AFC-CA415788B416}">
      <dgm:prSet/>
      <dgm:spPr/>
      <dgm:t>
        <a:bodyPr/>
        <a:lstStyle/>
        <a:p>
          <a:endParaRPr lang="en-US"/>
        </a:p>
      </dgm:t>
    </dgm:pt>
    <dgm:pt modelId="{847F594E-60D2-46D2-A3E9-E45F3EC7B838}" type="sibTrans" cxnId="{6252AAA2-BDBE-444B-8AFC-CA415788B416}">
      <dgm:prSet/>
      <dgm:spPr/>
      <dgm:t>
        <a:bodyPr/>
        <a:lstStyle/>
        <a:p>
          <a:endParaRPr lang="en-US"/>
        </a:p>
      </dgm:t>
    </dgm:pt>
    <dgm:pt modelId="{1E324E6E-8E0F-4B76-BB62-A9A51E77AAEE}">
      <dgm:prSet/>
      <dgm:spPr/>
      <dgm:t>
        <a:bodyPr/>
        <a:lstStyle/>
        <a:p>
          <a:r>
            <a:rPr lang="ro-RO" b="1" i="1"/>
            <a:t>Sinteze</a:t>
          </a:r>
          <a:r>
            <a:rPr lang="en-US" b="1" i="1"/>
            <a:t> </a:t>
          </a:r>
          <a:r>
            <a:rPr lang="ro-RO" b="1" i="1"/>
            <a:t>matematice</a:t>
          </a:r>
          <a:r>
            <a:rPr lang="en-US" b="1" i="1"/>
            <a:t> </a:t>
          </a:r>
          <a:r>
            <a:rPr lang="en-US"/>
            <a:t>(</a:t>
          </a:r>
          <a:r>
            <a:rPr lang="ro-RO"/>
            <a:t>clasele</a:t>
          </a:r>
          <a:r>
            <a:rPr lang="en-US"/>
            <a:t> a VIII-a)</a:t>
          </a:r>
        </a:p>
      </dgm:t>
    </dgm:pt>
    <dgm:pt modelId="{F8F9DAD5-79DE-4102-811D-BF3BEBDDB9B9}" type="parTrans" cxnId="{9342A0DA-6A01-45B3-98C4-F583DC1BEF16}">
      <dgm:prSet/>
      <dgm:spPr/>
      <dgm:t>
        <a:bodyPr/>
        <a:lstStyle/>
        <a:p>
          <a:endParaRPr lang="en-US"/>
        </a:p>
      </dgm:t>
    </dgm:pt>
    <dgm:pt modelId="{73EA8E7F-1E73-49A2-AF88-7C530B3DC835}" type="sibTrans" cxnId="{9342A0DA-6A01-45B3-98C4-F583DC1BEF16}">
      <dgm:prSet/>
      <dgm:spPr/>
      <dgm:t>
        <a:bodyPr/>
        <a:lstStyle/>
        <a:p>
          <a:endParaRPr lang="en-US"/>
        </a:p>
      </dgm:t>
    </dgm:pt>
    <dgm:pt modelId="{E7BE6479-85EB-4744-A21E-C3269C23A13C}" type="pres">
      <dgm:prSet presAssocID="{92699505-809F-49D3-8EC7-14DEB7EA73C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3CDF715-58F4-45EB-AEE2-E28268641EE6}" type="pres">
      <dgm:prSet presAssocID="{CECFE565-0410-4B79-83DA-D5AB4B9AF93B}" presName="thickLine" presStyleLbl="alignNode1" presStyleIdx="0" presStyleCnt="4"/>
      <dgm:spPr/>
    </dgm:pt>
    <dgm:pt modelId="{3B49810D-A216-4BED-A090-D205EC9EFEBE}" type="pres">
      <dgm:prSet presAssocID="{CECFE565-0410-4B79-83DA-D5AB4B9AF93B}" presName="horz1" presStyleCnt="0"/>
      <dgm:spPr/>
    </dgm:pt>
    <dgm:pt modelId="{9429C96E-2CFB-4548-83A9-7F4BB9BBF03D}" type="pres">
      <dgm:prSet presAssocID="{CECFE565-0410-4B79-83DA-D5AB4B9AF93B}" presName="tx1" presStyleLbl="revTx" presStyleIdx="0" presStyleCnt="4"/>
      <dgm:spPr/>
      <dgm:t>
        <a:bodyPr/>
        <a:lstStyle/>
        <a:p>
          <a:endParaRPr lang="en-US"/>
        </a:p>
      </dgm:t>
    </dgm:pt>
    <dgm:pt modelId="{C0E38DE3-193B-46EF-9922-30154F7F23C2}" type="pres">
      <dgm:prSet presAssocID="{CECFE565-0410-4B79-83DA-D5AB4B9AF93B}" presName="vert1" presStyleCnt="0"/>
      <dgm:spPr/>
    </dgm:pt>
    <dgm:pt modelId="{EEE4468A-7945-40B4-A6E5-26388FDB0C27}" type="pres">
      <dgm:prSet presAssocID="{4749EB4B-5C22-4CF7-8E87-353DE0D276CD}" presName="thickLine" presStyleLbl="alignNode1" presStyleIdx="1" presStyleCnt="4"/>
      <dgm:spPr/>
    </dgm:pt>
    <dgm:pt modelId="{A1E48A1E-7727-4A52-AD33-988F4EFFFB6B}" type="pres">
      <dgm:prSet presAssocID="{4749EB4B-5C22-4CF7-8E87-353DE0D276CD}" presName="horz1" presStyleCnt="0"/>
      <dgm:spPr/>
    </dgm:pt>
    <dgm:pt modelId="{971949D2-AD01-4B26-9196-B0CE38372D05}" type="pres">
      <dgm:prSet presAssocID="{4749EB4B-5C22-4CF7-8E87-353DE0D276CD}" presName="tx1" presStyleLbl="revTx" presStyleIdx="1" presStyleCnt="4"/>
      <dgm:spPr/>
      <dgm:t>
        <a:bodyPr/>
        <a:lstStyle/>
        <a:p>
          <a:endParaRPr lang="en-US"/>
        </a:p>
      </dgm:t>
    </dgm:pt>
    <dgm:pt modelId="{22EDAF77-59D6-4DF3-95CC-88851D21157D}" type="pres">
      <dgm:prSet presAssocID="{4749EB4B-5C22-4CF7-8E87-353DE0D276CD}" presName="vert1" presStyleCnt="0"/>
      <dgm:spPr/>
    </dgm:pt>
    <dgm:pt modelId="{8118291B-4E24-4A76-B4EA-12D78F437EC0}" type="pres">
      <dgm:prSet presAssocID="{1871EC27-6FE7-41AA-805F-80B27082CF5D}" presName="thickLine" presStyleLbl="alignNode1" presStyleIdx="2" presStyleCnt="4"/>
      <dgm:spPr/>
    </dgm:pt>
    <dgm:pt modelId="{F0D05A51-3049-4B5A-9C70-4E4C6A391F1C}" type="pres">
      <dgm:prSet presAssocID="{1871EC27-6FE7-41AA-805F-80B27082CF5D}" presName="horz1" presStyleCnt="0"/>
      <dgm:spPr/>
    </dgm:pt>
    <dgm:pt modelId="{0D1F330D-8138-4255-9258-B2B2457BA12C}" type="pres">
      <dgm:prSet presAssocID="{1871EC27-6FE7-41AA-805F-80B27082CF5D}" presName="tx1" presStyleLbl="revTx" presStyleIdx="2" presStyleCnt="4"/>
      <dgm:spPr/>
      <dgm:t>
        <a:bodyPr/>
        <a:lstStyle/>
        <a:p>
          <a:endParaRPr lang="en-US"/>
        </a:p>
      </dgm:t>
    </dgm:pt>
    <dgm:pt modelId="{7E944C77-4E85-45F1-B6AD-A9FE803EB732}" type="pres">
      <dgm:prSet presAssocID="{1871EC27-6FE7-41AA-805F-80B27082CF5D}" presName="vert1" presStyleCnt="0"/>
      <dgm:spPr/>
    </dgm:pt>
    <dgm:pt modelId="{DC3CE5E5-C6B6-41B9-AD9F-DCF8F87526AC}" type="pres">
      <dgm:prSet presAssocID="{1E324E6E-8E0F-4B76-BB62-A9A51E77AAEE}" presName="thickLine" presStyleLbl="alignNode1" presStyleIdx="3" presStyleCnt="4"/>
      <dgm:spPr/>
    </dgm:pt>
    <dgm:pt modelId="{D2A0AEF6-65D0-49BA-A609-65DB03BEF73C}" type="pres">
      <dgm:prSet presAssocID="{1E324E6E-8E0F-4B76-BB62-A9A51E77AAEE}" presName="horz1" presStyleCnt="0"/>
      <dgm:spPr/>
    </dgm:pt>
    <dgm:pt modelId="{B83B7DFF-43D4-4D3A-B4B6-0CEB11FA4E34}" type="pres">
      <dgm:prSet presAssocID="{1E324E6E-8E0F-4B76-BB62-A9A51E77AAEE}" presName="tx1" presStyleLbl="revTx" presStyleIdx="3" presStyleCnt="4"/>
      <dgm:spPr/>
      <dgm:t>
        <a:bodyPr/>
        <a:lstStyle/>
        <a:p>
          <a:endParaRPr lang="en-US"/>
        </a:p>
      </dgm:t>
    </dgm:pt>
    <dgm:pt modelId="{3D531B06-E489-405D-B001-5799AC2FA44C}" type="pres">
      <dgm:prSet presAssocID="{1E324E6E-8E0F-4B76-BB62-A9A51E77AAEE}" presName="vert1" presStyleCnt="0"/>
      <dgm:spPr/>
    </dgm:pt>
  </dgm:ptLst>
  <dgm:cxnLst>
    <dgm:cxn modelId="{A20D080E-C7CF-435D-B440-E04F103F306F}" type="presOf" srcId="{92699505-809F-49D3-8EC7-14DEB7EA73C3}" destId="{E7BE6479-85EB-4744-A21E-C3269C23A13C}" srcOrd="0" destOrd="0" presId="urn:microsoft.com/office/officeart/2008/layout/LinedList"/>
    <dgm:cxn modelId="{B3E6AA7F-C159-40F4-90DB-5BDDC93D5A09}" type="presOf" srcId="{4749EB4B-5C22-4CF7-8E87-353DE0D276CD}" destId="{971949D2-AD01-4B26-9196-B0CE38372D05}" srcOrd="0" destOrd="0" presId="urn:microsoft.com/office/officeart/2008/layout/LinedList"/>
    <dgm:cxn modelId="{28B0EBB7-DBC4-420B-AA3D-F7A0641C0A31}" type="presOf" srcId="{CECFE565-0410-4B79-83DA-D5AB4B9AF93B}" destId="{9429C96E-2CFB-4548-83A9-7F4BB9BBF03D}" srcOrd="0" destOrd="0" presId="urn:microsoft.com/office/officeart/2008/layout/LinedList"/>
    <dgm:cxn modelId="{6252AAA2-BDBE-444B-8AFC-CA415788B416}" srcId="{92699505-809F-49D3-8EC7-14DEB7EA73C3}" destId="{1871EC27-6FE7-41AA-805F-80B27082CF5D}" srcOrd="2" destOrd="0" parTransId="{64892A78-5C15-4769-ABD1-DC22180B1695}" sibTransId="{847F594E-60D2-46D2-A3E9-E45F3EC7B838}"/>
    <dgm:cxn modelId="{9D21DECB-C6A5-427F-9B48-75C5506FF7EF}" srcId="{92699505-809F-49D3-8EC7-14DEB7EA73C3}" destId="{4749EB4B-5C22-4CF7-8E87-353DE0D276CD}" srcOrd="1" destOrd="0" parTransId="{B186ECC1-36FF-4293-91B9-4FDBECB0E96E}" sibTransId="{2F01EE3C-D3A5-48EB-80EB-266EA1729C54}"/>
    <dgm:cxn modelId="{9342A0DA-6A01-45B3-98C4-F583DC1BEF16}" srcId="{92699505-809F-49D3-8EC7-14DEB7EA73C3}" destId="{1E324E6E-8E0F-4B76-BB62-A9A51E77AAEE}" srcOrd="3" destOrd="0" parTransId="{F8F9DAD5-79DE-4102-811D-BF3BEBDDB9B9}" sibTransId="{73EA8E7F-1E73-49A2-AF88-7C530B3DC835}"/>
    <dgm:cxn modelId="{F8CA1928-6F2B-49D9-AE3E-E50439C6A5F8}" srcId="{92699505-809F-49D3-8EC7-14DEB7EA73C3}" destId="{CECFE565-0410-4B79-83DA-D5AB4B9AF93B}" srcOrd="0" destOrd="0" parTransId="{D81A9075-EF18-47FB-988C-802C71585628}" sibTransId="{2D1DEA58-4D5C-4AC2-9A71-C14EF51C993F}"/>
    <dgm:cxn modelId="{63ACA9F8-C0D1-4E12-9D0B-041A26C25572}" type="presOf" srcId="{1E324E6E-8E0F-4B76-BB62-A9A51E77AAEE}" destId="{B83B7DFF-43D4-4D3A-B4B6-0CEB11FA4E34}" srcOrd="0" destOrd="0" presId="urn:microsoft.com/office/officeart/2008/layout/LinedList"/>
    <dgm:cxn modelId="{F88B3AC7-1D94-4A9F-83F3-26CF615CF40C}" type="presOf" srcId="{1871EC27-6FE7-41AA-805F-80B27082CF5D}" destId="{0D1F330D-8138-4255-9258-B2B2457BA12C}" srcOrd="0" destOrd="0" presId="urn:microsoft.com/office/officeart/2008/layout/LinedList"/>
    <dgm:cxn modelId="{724AB93F-1CB4-477B-9EF9-FD70D1DFD72C}" type="presParOf" srcId="{E7BE6479-85EB-4744-A21E-C3269C23A13C}" destId="{D3CDF715-58F4-45EB-AEE2-E28268641EE6}" srcOrd="0" destOrd="0" presId="urn:microsoft.com/office/officeart/2008/layout/LinedList"/>
    <dgm:cxn modelId="{6EF59457-A452-4686-9075-232D3F584883}" type="presParOf" srcId="{E7BE6479-85EB-4744-A21E-C3269C23A13C}" destId="{3B49810D-A216-4BED-A090-D205EC9EFEBE}" srcOrd="1" destOrd="0" presId="urn:microsoft.com/office/officeart/2008/layout/LinedList"/>
    <dgm:cxn modelId="{DCFC5E7C-49B4-4FC5-932A-AABBF326437F}" type="presParOf" srcId="{3B49810D-A216-4BED-A090-D205EC9EFEBE}" destId="{9429C96E-2CFB-4548-83A9-7F4BB9BBF03D}" srcOrd="0" destOrd="0" presId="urn:microsoft.com/office/officeart/2008/layout/LinedList"/>
    <dgm:cxn modelId="{49F49337-4C88-4ECD-8C5B-9111A1B81E0C}" type="presParOf" srcId="{3B49810D-A216-4BED-A090-D205EC9EFEBE}" destId="{C0E38DE3-193B-46EF-9922-30154F7F23C2}" srcOrd="1" destOrd="0" presId="urn:microsoft.com/office/officeart/2008/layout/LinedList"/>
    <dgm:cxn modelId="{ACD99B72-3983-466F-B203-7A8E016BC3ED}" type="presParOf" srcId="{E7BE6479-85EB-4744-A21E-C3269C23A13C}" destId="{EEE4468A-7945-40B4-A6E5-26388FDB0C27}" srcOrd="2" destOrd="0" presId="urn:microsoft.com/office/officeart/2008/layout/LinedList"/>
    <dgm:cxn modelId="{6DE9BAB3-0607-4D8E-8BDC-EDE4AC95316E}" type="presParOf" srcId="{E7BE6479-85EB-4744-A21E-C3269C23A13C}" destId="{A1E48A1E-7727-4A52-AD33-988F4EFFFB6B}" srcOrd="3" destOrd="0" presId="urn:microsoft.com/office/officeart/2008/layout/LinedList"/>
    <dgm:cxn modelId="{DE4D655E-084F-4E1A-B73A-9B94658560E1}" type="presParOf" srcId="{A1E48A1E-7727-4A52-AD33-988F4EFFFB6B}" destId="{971949D2-AD01-4B26-9196-B0CE38372D05}" srcOrd="0" destOrd="0" presId="urn:microsoft.com/office/officeart/2008/layout/LinedList"/>
    <dgm:cxn modelId="{3912855F-D08A-465B-9BF8-F2FE5242B46F}" type="presParOf" srcId="{A1E48A1E-7727-4A52-AD33-988F4EFFFB6B}" destId="{22EDAF77-59D6-4DF3-95CC-88851D21157D}" srcOrd="1" destOrd="0" presId="urn:microsoft.com/office/officeart/2008/layout/LinedList"/>
    <dgm:cxn modelId="{9247DEDD-0F64-428C-A54D-2788A84F208E}" type="presParOf" srcId="{E7BE6479-85EB-4744-A21E-C3269C23A13C}" destId="{8118291B-4E24-4A76-B4EA-12D78F437EC0}" srcOrd="4" destOrd="0" presId="urn:microsoft.com/office/officeart/2008/layout/LinedList"/>
    <dgm:cxn modelId="{C084C949-09DF-468E-8158-E5A07650BAA0}" type="presParOf" srcId="{E7BE6479-85EB-4744-A21E-C3269C23A13C}" destId="{F0D05A51-3049-4B5A-9C70-4E4C6A391F1C}" srcOrd="5" destOrd="0" presId="urn:microsoft.com/office/officeart/2008/layout/LinedList"/>
    <dgm:cxn modelId="{B3E80DD6-9228-4A56-AB34-EA40BC94429D}" type="presParOf" srcId="{F0D05A51-3049-4B5A-9C70-4E4C6A391F1C}" destId="{0D1F330D-8138-4255-9258-B2B2457BA12C}" srcOrd="0" destOrd="0" presId="urn:microsoft.com/office/officeart/2008/layout/LinedList"/>
    <dgm:cxn modelId="{85A229C1-9514-4F9A-9176-EEC4A1E5ACCB}" type="presParOf" srcId="{F0D05A51-3049-4B5A-9C70-4E4C6A391F1C}" destId="{7E944C77-4E85-45F1-B6AD-A9FE803EB732}" srcOrd="1" destOrd="0" presId="urn:microsoft.com/office/officeart/2008/layout/LinedList"/>
    <dgm:cxn modelId="{B2560460-C459-4FB6-8587-5F217CBB4970}" type="presParOf" srcId="{E7BE6479-85EB-4744-A21E-C3269C23A13C}" destId="{DC3CE5E5-C6B6-41B9-AD9F-DCF8F87526AC}" srcOrd="6" destOrd="0" presId="urn:microsoft.com/office/officeart/2008/layout/LinedList"/>
    <dgm:cxn modelId="{54512D69-3F9D-41DF-83D4-14DA96AEAB3C}" type="presParOf" srcId="{E7BE6479-85EB-4744-A21E-C3269C23A13C}" destId="{D2A0AEF6-65D0-49BA-A609-65DB03BEF73C}" srcOrd="7" destOrd="0" presId="urn:microsoft.com/office/officeart/2008/layout/LinedList"/>
    <dgm:cxn modelId="{61AF34EE-A3CD-481F-AE68-6041EC90AD64}" type="presParOf" srcId="{D2A0AEF6-65D0-49BA-A609-65DB03BEF73C}" destId="{B83B7DFF-43D4-4D3A-B4B6-0CEB11FA4E34}" srcOrd="0" destOrd="0" presId="urn:microsoft.com/office/officeart/2008/layout/LinedList"/>
    <dgm:cxn modelId="{BC72B137-233F-4C66-8982-0E028C20F644}" type="presParOf" srcId="{D2A0AEF6-65D0-49BA-A609-65DB03BEF73C}" destId="{3D531B06-E489-405D-B001-5799AC2FA44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C2BBB1-A582-4F85-ABE0-8CA3470B6F6B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DB7C9C0-E49D-44CA-9C24-731B89190849}">
      <dgm:prSet/>
      <dgm:spPr>
        <a:solidFill>
          <a:srgbClr val="92D050"/>
        </a:solidFill>
      </dgm:spPr>
      <dgm:t>
        <a:bodyPr/>
        <a:lstStyle/>
        <a:p>
          <a:r>
            <a:rPr lang="en-US" b="1" i="1" dirty="0"/>
            <a:t>Made for Europe </a:t>
          </a:r>
          <a:r>
            <a:rPr lang="en-US" dirty="0"/>
            <a:t>(</a:t>
          </a:r>
          <a:r>
            <a:rPr lang="ro-RO" dirty="0"/>
            <a:t>proiect educațional </a:t>
          </a:r>
          <a:r>
            <a:rPr lang="en-US" dirty="0"/>
            <a:t>Erasmus + KA229)</a:t>
          </a:r>
        </a:p>
      </dgm:t>
    </dgm:pt>
    <dgm:pt modelId="{3B891D51-271B-4CDA-94C7-D2A7ED141DCA}" type="parTrans" cxnId="{607CE56B-A10F-4E71-8C96-C09A610CF111}">
      <dgm:prSet/>
      <dgm:spPr/>
      <dgm:t>
        <a:bodyPr/>
        <a:lstStyle/>
        <a:p>
          <a:endParaRPr lang="en-US"/>
        </a:p>
      </dgm:t>
    </dgm:pt>
    <dgm:pt modelId="{8A88D3DC-67B2-4B9B-A5ED-2EF8309CBDCC}" type="sibTrans" cxnId="{607CE56B-A10F-4E71-8C96-C09A610CF111}">
      <dgm:prSet/>
      <dgm:spPr/>
      <dgm:t>
        <a:bodyPr/>
        <a:lstStyle/>
        <a:p>
          <a:endParaRPr lang="en-US"/>
        </a:p>
      </dgm:t>
    </dgm:pt>
    <dgm:pt modelId="{3B161DC2-61AD-4B76-92D2-9B58D30D538D}">
      <dgm:prSet/>
      <dgm:spPr/>
      <dgm:t>
        <a:bodyPr/>
        <a:lstStyle/>
        <a:p>
          <a:r>
            <a:rPr lang="en-US" b="1" i="1"/>
            <a:t>Pe </a:t>
          </a:r>
          <a:r>
            <a:rPr lang="ro-RO" b="1" i="1"/>
            <a:t>locuri! Fiți gata</a:t>
          </a:r>
          <a:r>
            <a:rPr lang="en-US" b="1" i="1"/>
            <a:t>! Start la </a:t>
          </a:r>
          <a:r>
            <a:rPr lang="ro-RO" b="1" i="1"/>
            <a:t>mișcare</a:t>
          </a:r>
          <a:r>
            <a:rPr lang="en-US" b="1" i="1"/>
            <a:t>!</a:t>
          </a:r>
          <a:r>
            <a:rPr lang="ro-RO" b="1" i="1"/>
            <a:t> </a:t>
          </a:r>
          <a:r>
            <a:rPr lang="ro-RO"/>
            <a:t>(proiect educațional</a:t>
          </a:r>
          <a:r>
            <a:rPr lang="en-US"/>
            <a:t> regional)</a:t>
          </a:r>
        </a:p>
      </dgm:t>
    </dgm:pt>
    <dgm:pt modelId="{53FD9AF5-4D77-4302-86B5-1ED72E9120E9}" type="parTrans" cxnId="{2DBF7641-7AE0-4841-96D8-B75778FD0B5F}">
      <dgm:prSet/>
      <dgm:spPr/>
      <dgm:t>
        <a:bodyPr/>
        <a:lstStyle/>
        <a:p>
          <a:endParaRPr lang="en-US"/>
        </a:p>
      </dgm:t>
    </dgm:pt>
    <dgm:pt modelId="{91E49E98-274D-46BC-BAFD-D227E2604D92}" type="sibTrans" cxnId="{2DBF7641-7AE0-4841-96D8-B75778FD0B5F}">
      <dgm:prSet/>
      <dgm:spPr/>
      <dgm:t>
        <a:bodyPr/>
        <a:lstStyle/>
        <a:p>
          <a:endParaRPr lang="en-US"/>
        </a:p>
      </dgm:t>
    </dgm:pt>
    <dgm:pt modelId="{7F4B8F53-5D4E-47EB-A340-24F26E6DC126}">
      <dgm:prSet/>
      <dgm:spPr>
        <a:solidFill>
          <a:srgbClr val="FFC000"/>
        </a:solidFill>
      </dgm:spPr>
      <dgm:t>
        <a:bodyPr/>
        <a:lstStyle/>
        <a:p>
          <a:r>
            <a:rPr lang="ro-RO" b="1" i="1"/>
            <a:t>Cetățeanul </a:t>
          </a:r>
          <a:r>
            <a:rPr lang="ro-RO"/>
            <a:t>(proiect educațional interjudețean</a:t>
          </a:r>
          <a:r>
            <a:rPr lang="en-US"/>
            <a:t>)</a:t>
          </a:r>
        </a:p>
      </dgm:t>
    </dgm:pt>
    <dgm:pt modelId="{DF76F9AF-2E22-4E41-A676-CCC873AA1D3D}" type="parTrans" cxnId="{C000179D-C9BA-4263-A245-BFD9EE2B1C7A}">
      <dgm:prSet/>
      <dgm:spPr/>
      <dgm:t>
        <a:bodyPr/>
        <a:lstStyle/>
        <a:p>
          <a:endParaRPr lang="en-US"/>
        </a:p>
      </dgm:t>
    </dgm:pt>
    <dgm:pt modelId="{BD176087-F5F7-49BC-A8DC-06B5A20C8138}" type="sibTrans" cxnId="{C000179D-C9BA-4263-A245-BFD9EE2B1C7A}">
      <dgm:prSet/>
      <dgm:spPr/>
      <dgm:t>
        <a:bodyPr/>
        <a:lstStyle/>
        <a:p>
          <a:endParaRPr lang="en-US"/>
        </a:p>
      </dgm:t>
    </dgm:pt>
    <dgm:pt modelId="{1BD5BD7C-99E2-4F80-BF83-97BA478874AA}">
      <dgm:prSet/>
      <dgm:spPr/>
      <dgm:t>
        <a:bodyPr/>
        <a:lstStyle/>
        <a:p>
          <a:r>
            <a:rPr lang="ro-RO"/>
            <a:t>Programul </a:t>
          </a:r>
          <a:r>
            <a:rPr lang="ro-RO" b="1" i="1"/>
            <a:t>Școli fără </a:t>
          </a:r>
          <a:r>
            <a:rPr lang="en-US" b="1" i="1"/>
            <a:t>bullying</a:t>
          </a:r>
          <a:endParaRPr lang="en-US"/>
        </a:p>
      </dgm:t>
    </dgm:pt>
    <dgm:pt modelId="{981C6BE8-8996-4A98-95F9-4A956C5CD17E}" type="parTrans" cxnId="{475F9F98-A548-4E80-8A4A-723C5E660E18}">
      <dgm:prSet/>
      <dgm:spPr/>
      <dgm:t>
        <a:bodyPr/>
        <a:lstStyle/>
        <a:p>
          <a:endParaRPr lang="en-US"/>
        </a:p>
      </dgm:t>
    </dgm:pt>
    <dgm:pt modelId="{59892E64-CD26-42C9-A922-2707A2C1D5D1}" type="sibTrans" cxnId="{475F9F98-A548-4E80-8A4A-723C5E660E18}">
      <dgm:prSet/>
      <dgm:spPr/>
      <dgm:t>
        <a:bodyPr/>
        <a:lstStyle/>
        <a:p>
          <a:endParaRPr lang="en-US"/>
        </a:p>
      </dgm:t>
    </dgm:pt>
    <dgm:pt modelId="{15AB0D6B-16F2-4B08-A560-E9A6AC8112D2}">
      <dgm:prSet/>
      <dgm:spPr/>
      <dgm:t>
        <a:bodyPr/>
        <a:lstStyle/>
        <a:p>
          <a:r>
            <a:rPr lang="ro-RO" b="1" i="1"/>
            <a:t>Minte sănătoasă în corp sănătos </a:t>
          </a:r>
          <a:r>
            <a:rPr lang="ro-RO"/>
            <a:t>(proiect educațional în parteneriat</a:t>
          </a:r>
          <a:r>
            <a:rPr lang="en-US"/>
            <a:t> cu </a:t>
          </a:r>
          <a:r>
            <a:rPr lang="ro-RO"/>
            <a:t>Hiperclinica MedLife</a:t>
          </a:r>
          <a:r>
            <a:rPr lang="en-US"/>
            <a:t>)</a:t>
          </a:r>
        </a:p>
      </dgm:t>
    </dgm:pt>
    <dgm:pt modelId="{1C31DCEF-7267-46C3-A2C9-BFBF3A0B5026}" type="parTrans" cxnId="{9FCCDED8-6F7C-462F-9B19-9E494FD3A6F4}">
      <dgm:prSet/>
      <dgm:spPr/>
      <dgm:t>
        <a:bodyPr/>
        <a:lstStyle/>
        <a:p>
          <a:endParaRPr lang="en-US"/>
        </a:p>
      </dgm:t>
    </dgm:pt>
    <dgm:pt modelId="{F96C3FF4-1F96-4C57-8F00-77971C8AD526}" type="sibTrans" cxnId="{9FCCDED8-6F7C-462F-9B19-9E494FD3A6F4}">
      <dgm:prSet/>
      <dgm:spPr/>
      <dgm:t>
        <a:bodyPr/>
        <a:lstStyle/>
        <a:p>
          <a:endParaRPr lang="en-US"/>
        </a:p>
      </dgm:t>
    </dgm:pt>
    <dgm:pt modelId="{7910A42C-BBA3-47B9-9B41-37E02522C3CB}">
      <dgm:prSet/>
      <dgm:spPr>
        <a:solidFill>
          <a:srgbClr val="92D050"/>
        </a:solidFill>
      </dgm:spPr>
      <dgm:t>
        <a:bodyPr/>
        <a:lstStyle/>
        <a:p>
          <a:r>
            <a:rPr lang="ro-RO" b="1" i="1" dirty="0"/>
            <a:t>Școli prietenoase cu natura </a:t>
          </a:r>
          <a:r>
            <a:rPr lang="ro-RO" dirty="0"/>
            <a:t>(parteneriat național cu Societatea Ornitologică Română)</a:t>
          </a:r>
          <a:endParaRPr lang="en-US" dirty="0"/>
        </a:p>
      </dgm:t>
    </dgm:pt>
    <dgm:pt modelId="{7148C104-9B55-48BB-8395-F0B70BE446FD}" type="parTrans" cxnId="{179229F9-D38A-41F8-94BA-0AF3946CB248}">
      <dgm:prSet/>
      <dgm:spPr/>
      <dgm:t>
        <a:bodyPr/>
        <a:lstStyle/>
        <a:p>
          <a:endParaRPr lang="en-US"/>
        </a:p>
      </dgm:t>
    </dgm:pt>
    <dgm:pt modelId="{7DBC8287-00E0-4524-8EC7-0BAFF8E29422}" type="sibTrans" cxnId="{179229F9-D38A-41F8-94BA-0AF3946CB248}">
      <dgm:prSet/>
      <dgm:spPr/>
      <dgm:t>
        <a:bodyPr/>
        <a:lstStyle/>
        <a:p>
          <a:endParaRPr lang="en-US"/>
        </a:p>
      </dgm:t>
    </dgm:pt>
    <dgm:pt modelId="{78197FB5-A302-49BB-9E51-B4121B9D450A}">
      <dgm:prSet/>
      <dgm:spPr/>
      <dgm:t>
        <a:bodyPr/>
        <a:lstStyle/>
        <a:p>
          <a:r>
            <a:rPr lang="ro-RO" b="1" i="1"/>
            <a:t>Zâmbet și educație </a:t>
          </a:r>
          <a:r>
            <a:rPr lang="en-US"/>
            <a:t>(</a:t>
          </a:r>
          <a:r>
            <a:rPr lang="ro-RO"/>
            <a:t>proiect național </a:t>
          </a:r>
          <a:r>
            <a:rPr lang="en-US"/>
            <a:t>cu </a:t>
          </a:r>
          <a:r>
            <a:rPr lang="ro-RO"/>
            <a:t>Universitatea de medicină </a:t>
          </a:r>
          <a:r>
            <a:rPr lang="en-US"/>
            <a:t>„Carol Davila”)</a:t>
          </a:r>
        </a:p>
      </dgm:t>
    </dgm:pt>
    <dgm:pt modelId="{4A9E8AA2-81BB-4FAA-B4CA-0137D2B05517}" type="parTrans" cxnId="{02BF6C85-2F9B-484E-9160-BB475CB27B66}">
      <dgm:prSet/>
      <dgm:spPr/>
      <dgm:t>
        <a:bodyPr/>
        <a:lstStyle/>
        <a:p>
          <a:endParaRPr lang="en-US"/>
        </a:p>
      </dgm:t>
    </dgm:pt>
    <dgm:pt modelId="{ECB16E60-B6B6-40C5-806F-684C63E95D08}" type="sibTrans" cxnId="{02BF6C85-2F9B-484E-9160-BB475CB27B66}">
      <dgm:prSet/>
      <dgm:spPr/>
      <dgm:t>
        <a:bodyPr/>
        <a:lstStyle/>
        <a:p>
          <a:endParaRPr lang="en-US"/>
        </a:p>
      </dgm:t>
    </dgm:pt>
    <dgm:pt modelId="{9AEE4BCF-6804-41F4-863F-4EFA23B07729}">
      <dgm:prSet/>
      <dgm:spPr>
        <a:solidFill>
          <a:srgbClr val="FFC000"/>
        </a:solidFill>
      </dgm:spPr>
      <dgm:t>
        <a:bodyPr/>
        <a:lstStyle/>
        <a:p>
          <a:r>
            <a:rPr lang="ro-RO" b="1" i="1" dirty="0"/>
            <a:t>Capace cu suflet</a:t>
          </a:r>
          <a:r>
            <a:rPr lang="en-US" b="1" i="1" dirty="0"/>
            <a:t> </a:t>
          </a:r>
          <a:r>
            <a:rPr lang="ro-RO" dirty="0"/>
            <a:t>(parteneriat național cu Asociația „Capace cu suflet</a:t>
          </a:r>
          <a:r>
            <a:rPr lang="en-US" dirty="0"/>
            <a:t>”)</a:t>
          </a:r>
        </a:p>
      </dgm:t>
    </dgm:pt>
    <dgm:pt modelId="{E618A9B0-C9F5-4C92-84C7-C1707097D635}" type="parTrans" cxnId="{D2EA7B8F-C919-4183-AC79-9E81032223FB}">
      <dgm:prSet/>
      <dgm:spPr/>
      <dgm:t>
        <a:bodyPr/>
        <a:lstStyle/>
        <a:p>
          <a:endParaRPr lang="en-US"/>
        </a:p>
      </dgm:t>
    </dgm:pt>
    <dgm:pt modelId="{79C9F3B4-2FA0-4A4B-85CC-9F6601FE57EB}" type="sibTrans" cxnId="{D2EA7B8F-C919-4183-AC79-9E81032223FB}">
      <dgm:prSet/>
      <dgm:spPr/>
      <dgm:t>
        <a:bodyPr/>
        <a:lstStyle/>
        <a:p>
          <a:endParaRPr lang="en-US"/>
        </a:p>
      </dgm:t>
    </dgm:pt>
    <dgm:pt modelId="{79BE5F91-9923-405A-BC64-EF8214543F56}">
      <dgm:prSet/>
      <dgm:spPr>
        <a:solidFill>
          <a:schemeClr val="accent2"/>
        </a:solidFill>
      </dgm:spPr>
      <dgm:t>
        <a:bodyPr/>
        <a:lstStyle/>
        <a:p>
          <a:r>
            <a:rPr lang="ro-RO" b="1" i="1" dirty="0"/>
            <a:t>Importanța colectării selective a deșeurilor </a:t>
          </a:r>
          <a:r>
            <a:rPr lang="ro-RO" dirty="0"/>
            <a:t>(parteneriat cu Asociația Pachamama România</a:t>
          </a:r>
          <a:r>
            <a:rPr lang="en-US" dirty="0"/>
            <a:t>)</a:t>
          </a:r>
        </a:p>
      </dgm:t>
    </dgm:pt>
    <dgm:pt modelId="{A5D53777-A04B-41B4-A4FB-2E013C34B37A}" type="parTrans" cxnId="{B6FAC3B6-4167-44B8-BAEE-08AF0E5B39E5}">
      <dgm:prSet/>
      <dgm:spPr/>
      <dgm:t>
        <a:bodyPr/>
        <a:lstStyle/>
        <a:p>
          <a:endParaRPr lang="en-US"/>
        </a:p>
      </dgm:t>
    </dgm:pt>
    <dgm:pt modelId="{E35C5D5A-7496-450D-B4C6-8358A95FE82C}" type="sibTrans" cxnId="{B6FAC3B6-4167-44B8-BAEE-08AF0E5B39E5}">
      <dgm:prSet/>
      <dgm:spPr/>
      <dgm:t>
        <a:bodyPr/>
        <a:lstStyle/>
        <a:p>
          <a:endParaRPr lang="en-US"/>
        </a:p>
      </dgm:t>
    </dgm:pt>
    <dgm:pt modelId="{F6ED37D7-3239-42F1-B5D4-A4224043636F}">
      <dgm:prSet/>
      <dgm:spPr/>
      <dgm:t>
        <a:bodyPr/>
        <a:lstStyle/>
        <a:p>
          <a:r>
            <a:rPr lang="ro-RO" b="1" i="1"/>
            <a:t>Toți diferiți, toți egali în școllie </a:t>
          </a:r>
          <a:r>
            <a:rPr lang="en-US" b="1" i="1"/>
            <a:t>din </a:t>
          </a:r>
          <a:r>
            <a:rPr lang="ro-RO" b="1" i="1"/>
            <a:t>România </a:t>
          </a:r>
          <a:r>
            <a:rPr lang="ro-RO"/>
            <a:t>(Fundația </a:t>
          </a:r>
          <a:r>
            <a:rPr lang="en-US"/>
            <a:t>„Romanian Angel Appeal”)</a:t>
          </a:r>
        </a:p>
      </dgm:t>
    </dgm:pt>
    <dgm:pt modelId="{7BC67021-4E06-4D94-898A-6431944D51E3}" type="parTrans" cxnId="{12E12D96-ED8E-4D80-9117-94E6B30772E0}">
      <dgm:prSet/>
      <dgm:spPr/>
      <dgm:t>
        <a:bodyPr/>
        <a:lstStyle/>
        <a:p>
          <a:endParaRPr lang="en-US"/>
        </a:p>
      </dgm:t>
    </dgm:pt>
    <dgm:pt modelId="{4CA23C9D-9FC7-4605-A42C-C846F6D0EACA}" type="sibTrans" cxnId="{12E12D96-ED8E-4D80-9117-94E6B30772E0}">
      <dgm:prSet/>
      <dgm:spPr/>
      <dgm:t>
        <a:bodyPr/>
        <a:lstStyle/>
        <a:p>
          <a:endParaRPr lang="en-US"/>
        </a:p>
      </dgm:t>
    </dgm:pt>
    <dgm:pt modelId="{238CDF6D-1F65-4FF0-B36A-814D3D569D99}">
      <dgm:prSet/>
      <dgm:spPr>
        <a:solidFill>
          <a:srgbClr val="92D050"/>
        </a:solidFill>
      </dgm:spPr>
      <dgm:t>
        <a:bodyPr/>
        <a:lstStyle/>
        <a:p>
          <a:r>
            <a:rPr lang="ro-RO" b="1" i="1" dirty="0"/>
            <a:t>Aplauze la scenă deschisă! - Teatru musical pentru copii și tineret </a:t>
          </a:r>
          <a:r>
            <a:rPr lang="ro-RO" dirty="0"/>
            <a:t>(acord de parteneriat </a:t>
          </a:r>
          <a:r>
            <a:rPr lang="en-US" dirty="0"/>
            <a:t>- CAEM, cu </a:t>
          </a:r>
          <a:r>
            <a:rPr lang="ro-RO" dirty="0"/>
            <a:t>Școala</a:t>
          </a:r>
          <a:r>
            <a:rPr lang="en-US" dirty="0"/>
            <a:t> </a:t>
          </a:r>
          <a:r>
            <a:rPr lang="ro-RO" dirty="0"/>
            <a:t>Gimnazială</a:t>
          </a:r>
          <a:r>
            <a:rPr lang="en-US" dirty="0"/>
            <a:t> </a:t>
          </a:r>
          <a:r>
            <a:rPr lang="ro-RO" dirty="0"/>
            <a:t>Specială</a:t>
          </a:r>
          <a:r>
            <a:rPr lang="en-US" dirty="0"/>
            <a:t> nr. 8)</a:t>
          </a:r>
        </a:p>
      </dgm:t>
    </dgm:pt>
    <dgm:pt modelId="{AA7597D2-F5E9-4F05-B5E4-7C77DB07C675}" type="parTrans" cxnId="{320FD938-711E-4C98-825F-F9B8BF1999BA}">
      <dgm:prSet/>
      <dgm:spPr/>
      <dgm:t>
        <a:bodyPr/>
        <a:lstStyle/>
        <a:p>
          <a:endParaRPr lang="en-US"/>
        </a:p>
      </dgm:t>
    </dgm:pt>
    <dgm:pt modelId="{A1019735-811B-43E0-AA23-CBD4F3429F50}" type="sibTrans" cxnId="{320FD938-711E-4C98-825F-F9B8BF1999BA}">
      <dgm:prSet/>
      <dgm:spPr/>
      <dgm:t>
        <a:bodyPr/>
        <a:lstStyle/>
        <a:p>
          <a:endParaRPr lang="en-US"/>
        </a:p>
      </dgm:t>
    </dgm:pt>
    <dgm:pt modelId="{99839E30-24CE-486D-B13E-72411F56364D}">
      <dgm:prSet/>
      <dgm:spPr/>
      <dgm:t>
        <a:bodyPr/>
        <a:lstStyle/>
        <a:p>
          <a:r>
            <a:rPr lang="ro-RO" b="1" i="1"/>
            <a:t>Împreună dăm culoare copilăriei </a:t>
          </a:r>
          <a:r>
            <a:rPr lang="ro-RO"/>
            <a:t>(acord de parteneriat </a:t>
          </a:r>
          <a:r>
            <a:rPr lang="en-US"/>
            <a:t>- CAEM, cu </a:t>
          </a:r>
          <a:r>
            <a:rPr lang="ro-RO"/>
            <a:t>Școala</a:t>
          </a:r>
          <a:r>
            <a:rPr lang="en-US"/>
            <a:t> </a:t>
          </a:r>
          <a:r>
            <a:rPr lang="ro-RO"/>
            <a:t>Gimnazială</a:t>
          </a:r>
          <a:r>
            <a:rPr lang="en-US"/>
            <a:t> </a:t>
          </a:r>
          <a:r>
            <a:rPr lang="ro-RO"/>
            <a:t>Specială</a:t>
          </a:r>
          <a:r>
            <a:rPr lang="en-US"/>
            <a:t> nr. 8)</a:t>
          </a:r>
        </a:p>
      </dgm:t>
    </dgm:pt>
    <dgm:pt modelId="{D07B0F82-DC27-48EC-877B-643E7661C311}" type="parTrans" cxnId="{F2D9A10C-8C67-4F16-9B80-D13D80D29763}">
      <dgm:prSet/>
      <dgm:spPr/>
      <dgm:t>
        <a:bodyPr/>
        <a:lstStyle/>
        <a:p>
          <a:endParaRPr lang="en-US"/>
        </a:p>
      </dgm:t>
    </dgm:pt>
    <dgm:pt modelId="{1F768CCA-081D-4C98-8566-AF3FAACF9CDF}" type="sibTrans" cxnId="{F2D9A10C-8C67-4F16-9B80-D13D80D29763}">
      <dgm:prSet/>
      <dgm:spPr/>
      <dgm:t>
        <a:bodyPr/>
        <a:lstStyle/>
        <a:p>
          <a:endParaRPr lang="en-US"/>
        </a:p>
      </dgm:t>
    </dgm:pt>
    <dgm:pt modelId="{C7ECA87B-4188-4AE4-BA5F-46EA01E0895B}" type="pres">
      <dgm:prSet presAssocID="{3EC2BBB1-A582-4F85-ABE0-8CA3470B6F6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2D69C0-6510-41BC-92F1-39B9DEB7CB93}" type="pres">
      <dgm:prSet presAssocID="{DDB7C9C0-E49D-44CA-9C24-731B89190849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982B19-032E-4B3F-ACB9-B9321857322C}" type="pres">
      <dgm:prSet presAssocID="{8A88D3DC-67B2-4B9B-A5ED-2EF8309CBDCC}" presName="sibTrans" presStyleCnt="0"/>
      <dgm:spPr/>
    </dgm:pt>
    <dgm:pt modelId="{874CBEEA-B9D3-41C7-8C7B-4E4CD42BF54E}" type="pres">
      <dgm:prSet presAssocID="{3B161DC2-61AD-4B76-92D2-9B58D30D538D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C8EBDB-3BE0-4674-8664-5B3845DAF681}" type="pres">
      <dgm:prSet presAssocID="{91E49E98-274D-46BC-BAFD-D227E2604D92}" presName="sibTrans" presStyleCnt="0"/>
      <dgm:spPr/>
    </dgm:pt>
    <dgm:pt modelId="{45FACE57-A294-4429-93F4-B8A5BB89F72E}" type="pres">
      <dgm:prSet presAssocID="{7F4B8F53-5D4E-47EB-A340-24F26E6DC126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7BDBF5-C39C-4CB8-994F-56DC9B17B577}" type="pres">
      <dgm:prSet presAssocID="{BD176087-F5F7-49BC-A8DC-06B5A20C8138}" presName="sibTrans" presStyleCnt="0"/>
      <dgm:spPr/>
    </dgm:pt>
    <dgm:pt modelId="{109FEF14-A647-4ECA-B4E7-AFB56B05E9BE}" type="pres">
      <dgm:prSet presAssocID="{1BD5BD7C-99E2-4F80-BF83-97BA478874AA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B6EAF8-5D85-469D-84A9-609B2BD6CCBB}" type="pres">
      <dgm:prSet presAssocID="{59892E64-CD26-42C9-A922-2707A2C1D5D1}" presName="sibTrans" presStyleCnt="0"/>
      <dgm:spPr/>
    </dgm:pt>
    <dgm:pt modelId="{FDD817BB-066F-4A8C-A5E3-CD9AF7BC4A5B}" type="pres">
      <dgm:prSet presAssocID="{15AB0D6B-16F2-4B08-A560-E9A6AC8112D2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79E6F7-3568-4A7D-B97C-3DE57561E8F9}" type="pres">
      <dgm:prSet presAssocID="{F96C3FF4-1F96-4C57-8F00-77971C8AD526}" presName="sibTrans" presStyleCnt="0"/>
      <dgm:spPr/>
    </dgm:pt>
    <dgm:pt modelId="{76BAE39D-BFDE-4B5C-9787-560FAF734BE2}" type="pres">
      <dgm:prSet presAssocID="{7910A42C-BBA3-47B9-9B41-37E02522C3CB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237693-AD5C-4580-B9AF-3765E7257C85}" type="pres">
      <dgm:prSet presAssocID="{7DBC8287-00E0-4524-8EC7-0BAFF8E29422}" presName="sibTrans" presStyleCnt="0"/>
      <dgm:spPr/>
    </dgm:pt>
    <dgm:pt modelId="{81711C1A-251C-45DE-9D08-09713FD22CBA}" type="pres">
      <dgm:prSet presAssocID="{78197FB5-A302-49BB-9E51-B4121B9D450A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F62FAA-527E-40F3-9138-18F22107D883}" type="pres">
      <dgm:prSet presAssocID="{ECB16E60-B6B6-40C5-806F-684C63E95D08}" presName="sibTrans" presStyleCnt="0"/>
      <dgm:spPr/>
    </dgm:pt>
    <dgm:pt modelId="{78033766-2CE1-4AD6-9332-9B51335CD09D}" type="pres">
      <dgm:prSet presAssocID="{9AEE4BCF-6804-41F4-863F-4EFA23B07729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2C7518-3A5C-4D94-94FD-A6318C408D42}" type="pres">
      <dgm:prSet presAssocID="{79C9F3B4-2FA0-4A4B-85CC-9F6601FE57EB}" presName="sibTrans" presStyleCnt="0"/>
      <dgm:spPr/>
    </dgm:pt>
    <dgm:pt modelId="{DC95F35E-0E6E-4300-8996-C58663C1363B}" type="pres">
      <dgm:prSet presAssocID="{79BE5F91-9923-405A-BC64-EF8214543F56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2AA819-6ACB-41C3-B0CD-D0A0D1896014}" type="pres">
      <dgm:prSet presAssocID="{E35C5D5A-7496-450D-B4C6-8358A95FE82C}" presName="sibTrans" presStyleCnt="0"/>
      <dgm:spPr/>
    </dgm:pt>
    <dgm:pt modelId="{13C58BCE-E547-40BA-B06C-794F1646F436}" type="pres">
      <dgm:prSet presAssocID="{F6ED37D7-3239-42F1-B5D4-A4224043636F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612F15-D048-4904-ACA3-AC79F2EC9BDE}" type="pres">
      <dgm:prSet presAssocID="{4CA23C9D-9FC7-4605-A42C-C846F6D0EACA}" presName="sibTrans" presStyleCnt="0"/>
      <dgm:spPr/>
    </dgm:pt>
    <dgm:pt modelId="{3DA10FC3-8FB7-4D62-A2C7-C2E2AA1BA4B1}" type="pres">
      <dgm:prSet presAssocID="{238CDF6D-1F65-4FF0-B36A-814D3D569D99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242654-1597-4542-8512-C643D1B96429}" type="pres">
      <dgm:prSet presAssocID="{A1019735-811B-43E0-AA23-CBD4F3429F50}" presName="sibTrans" presStyleCnt="0"/>
      <dgm:spPr/>
    </dgm:pt>
    <dgm:pt modelId="{32BE67A1-5FFA-4E3E-A8D0-EE7B50324F32}" type="pres">
      <dgm:prSet presAssocID="{99839E30-24CE-486D-B13E-72411F56364D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CCDED8-6F7C-462F-9B19-9E494FD3A6F4}" srcId="{3EC2BBB1-A582-4F85-ABE0-8CA3470B6F6B}" destId="{15AB0D6B-16F2-4B08-A560-E9A6AC8112D2}" srcOrd="4" destOrd="0" parTransId="{1C31DCEF-7267-46C3-A2C9-BFBF3A0B5026}" sibTransId="{F96C3FF4-1F96-4C57-8F00-77971C8AD526}"/>
    <dgm:cxn modelId="{2DBF7641-7AE0-4841-96D8-B75778FD0B5F}" srcId="{3EC2BBB1-A582-4F85-ABE0-8CA3470B6F6B}" destId="{3B161DC2-61AD-4B76-92D2-9B58D30D538D}" srcOrd="1" destOrd="0" parTransId="{53FD9AF5-4D77-4302-86B5-1ED72E9120E9}" sibTransId="{91E49E98-274D-46BC-BAFD-D227E2604D92}"/>
    <dgm:cxn modelId="{179229F9-D38A-41F8-94BA-0AF3946CB248}" srcId="{3EC2BBB1-A582-4F85-ABE0-8CA3470B6F6B}" destId="{7910A42C-BBA3-47B9-9B41-37E02522C3CB}" srcOrd="5" destOrd="0" parTransId="{7148C104-9B55-48BB-8395-F0B70BE446FD}" sibTransId="{7DBC8287-00E0-4524-8EC7-0BAFF8E29422}"/>
    <dgm:cxn modelId="{938C53D8-6275-4243-8D71-75FA971B63B1}" type="presOf" srcId="{7910A42C-BBA3-47B9-9B41-37E02522C3CB}" destId="{76BAE39D-BFDE-4B5C-9787-560FAF734BE2}" srcOrd="0" destOrd="0" presId="urn:microsoft.com/office/officeart/2005/8/layout/default"/>
    <dgm:cxn modelId="{3FCD5A77-D545-422C-AC49-99B13AF20440}" type="presOf" srcId="{1BD5BD7C-99E2-4F80-BF83-97BA478874AA}" destId="{109FEF14-A647-4ECA-B4E7-AFB56B05E9BE}" srcOrd="0" destOrd="0" presId="urn:microsoft.com/office/officeart/2005/8/layout/default"/>
    <dgm:cxn modelId="{60D95179-EDB1-46D0-80C0-EEDBB1520431}" type="presOf" srcId="{238CDF6D-1F65-4FF0-B36A-814D3D569D99}" destId="{3DA10FC3-8FB7-4D62-A2C7-C2E2AA1BA4B1}" srcOrd="0" destOrd="0" presId="urn:microsoft.com/office/officeart/2005/8/layout/default"/>
    <dgm:cxn modelId="{D1034CAF-121B-4B11-9867-F8996B9D203B}" type="presOf" srcId="{78197FB5-A302-49BB-9E51-B4121B9D450A}" destId="{81711C1A-251C-45DE-9D08-09713FD22CBA}" srcOrd="0" destOrd="0" presId="urn:microsoft.com/office/officeart/2005/8/layout/default"/>
    <dgm:cxn modelId="{A22FD3A0-A802-4CCE-BDA9-B9D6DBBB9F25}" type="presOf" srcId="{3EC2BBB1-A582-4F85-ABE0-8CA3470B6F6B}" destId="{C7ECA87B-4188-4AE4-BA5F-46EA01E0895B}" srcOrd="0" destOrd="0" presId="urn:microsoft.com/office/officeart/2005/8/layout/default"/>
    <dgm:cxn modelId="{86081D48-5F61-490A-AEA7-D26697C6888E}" type="presOf" srcId="{3B161DC2-61AD-4B76-92D2-9B58D30D538D}" destId="{874CBEEA-B9D3-41C7-8C7B-4E4CD42BF54E}" srcOrd="0" destOrd="0" presId="urn:microsoft.com/office/officeart/2005/8/layout/default"/>
    <dgm:cxn modelId="{D4469858-E7A7-4E15-800A-827E0A409057}" type="presOf" srcId="{7F4B8F53-5D4E-47EB-A340-24F26E6DC126}" destId="{45FACE57-A294-4429-93F4-B8A5BB89F72E}" srcOrd="0" destOrd="0" presId="urn:microsoft.com/office/officeart/2005/8/layout/default"/>
    <dgm:cxn modelId="{475F9F98-A548-4E80-8A4A-723C5E660E18}" srcId="{3EC2BBB1-A582-4F85-ABE0-8CA3470B6F6B}" destId="{1BD5BD7C-99E2-4F80-BF83-97BA478874AA}" srcOrd="3" destOrd="0" parTransId="{981C6BE8-8996-4A98-95F9-4A956C5CD17E}" sibTransId="{59892E64-CD26-42C9-A922-2707A2C1D5D1}"/>
    <dgm:cxn modelId="{F2D9A10C-8C67-4F16-9B80-D13D80D29763}" srcId="{3EC2BBB1-A582-4F85-ABE0-8CA3470B6F6B}" destId="{99839E30-24CE-486D-B13E-72411F56364D}" srcOrd="11" destOrd="0" parTransId="{D07B0F82-DC27-48EC-877B-643E7661C311}" sibTransId="{1F768CCA-081D-4C98-8566-AF3FAACF9CDF}"/>
    <dgm:cxn modelId="{12E12D96-ED8E-4D80-9117-94E6B30772E0}" srcId="{3EC2BBB1-A582-4F85-ABE0-8CA3470B6F6B}" destId="{F6ED37D7-3239-42F1-B5D4-A4224043636F}" srcOrd="9" destOrd="0" parTransId="{7BC67021-4E06-4D94-898A-6431944D51E3}" sibTransId="{4CA23C9D-9FC7-4605-A42C-C846F6D0EACA}"/>
    <dgm:cxn modelId="{38DC2817-6648-466C-847D-E4A60EA8E632}" type="presOf" srcId="{79BE5F91-9923-405A-BC64-EF8214543F56}" destId="{DC95F35E-0E6E-4300-8996-C58663C1363B}" srcOrd="0" destOrd="0" presId="urn:microsoft.com/office/officeart/2005/8/layout/default"/>
    <dgm:cxn modelId="{82086351-BB28-4ABD-871A-20C54DDAD3E5}" type="presOf" srcId="{F6ED37D7-3239-42F1-B5D4-A4224043636F}" destId="{13C58BCE-E547-40BA-B06C-794F1646F436}" srcOrd="0" destOrd="0" presId="urn:microsoft.com/office/officeart/2005/8/layout/default"/>
    <dgm:cxn modelId="{59B66433-2783-4EA3-A0BA-8D4C536F73C7}" type="presOf" srcId="{9AEE4BCF-6804-41F4-863F-4EFA23B07729}" destId="{78033766-2CE1-4AD6-9332-9B51335CD09D}" srcOrd="0" destOrd="0" presId="urn:microsoft.com/office/officeart/2005/8/layout/default"/>
    <dgm:cxn modelId="{320FD938-711E-4C98-825F-F9B8BF1999BA}" srcId="{3EC2BBB1-A582-4F85-ABE0-8CA3470B6F6B}" destId="{238CDF6D-1F65-4FF0-B36A-814D3D569D99}" srcOrd="10" destOrd="0" parTransId="{AA7597D2-F5E9-4F05-B5E4-7C77DB07C675}" sibTransId="{A1019735-811B-43E0-AA23-CBD4F3429F50}"/>
    <dgm:cxn modelId="{607CE56B-A10F-4E71-8C96-C09A610CF111}" srcId="{3EC2BBB1-A582-4F85-ABE0-8CA3470B6F6B}" destId="{DDB7C9C0-E49D-44CA-9C24-731B89190849}" srcOrd="0" destOrd="0" parTransId="{3B891D51-271B-4CDA-94C7-D2A7ED141DCA}" sibTransId="{8A88D3DC-67B2-4B9B-A5ED-2EF8309CBDCC}"/>
    <dgm:cxn modelId="{3B1CA9DE-9D80-4CFA-A17A-1C535764858D}" type="presOf" srcId="{99839E30-24CE-486D-B13E-72411F56364D}" destId="{32BE67A1-5FFA-4E3E-A8D0-EE7B50324F32}" srcOrd="0" destOrd="0" presId="urn:microsoft.com/office/officeart/2005/8/layout/default"/>
    <dgm:cxn modelId="{2E984008-339A-45A0-A572-780F2EF14FC0}" type="presOf" srcId="{DDB7C9C0-E49D-44CA-9C24-731B89190849}" destId="{952D69C0-6510-41BC-92F1-39B9DEB7CB93}" srcOrd="0" destOrd="0" presId="urn:microsoft.com/office/officeart/2005/8/layout/default"/>
    <dgm:cxn modelId="{B6FAC3B6-4167-44B8-BAEE-08AF0E5B39E5}" srcId="{3EC2BBB1-A582-4F85-ABE0-8CA3470B6F6B}" destId="{79BE5F91-9923-405A-BC64-EF8214543F56}" srcOrd="8" destOrd="0" parTransId="{A5D53777-A04B-41B4-A4FB-2E013C34B37A}" sibTransId="{E35C5D5A-7496-450D-B4C6-8358A95FE82C}"/>
    <dgm:cxn modelId="{D2EA7B8F-C919-4183-AC79-9E81032223FB}" srcId="{3EC2BBB1-A582-4F85-ABE0-8CA3470B6F6B}" destId="{9AEE4BCF-6804-41F4-863F-4EFA23B07729}" srcOrd="7" destOrd="0" parTransId="{E618A9B0-C9F5-4C92-84C7-C1707097D635}" sibTransId="{79C9F3B4-2FA0-4A4B-85CC-9F6601FE57EB}"/>
    <dgm:cxn modelId="{8BADEA62-20CA-499E-ACC8-2BF78C65BA31}" type="presOf" srcId="{15AB0D6B-16F2-4B08-A560-E9A6AC8112D2}" destId="{FDD817BB-066F-4A8C-A5E3-CD9AF7BC4A5B}" srcOrd="0" destOrd="0" presId="urn:microsoft.com/office/officeart/2005/8/layout/default"/>
    <dgm:cxn modelId="{02BF6C85-2F9B-484E-9160-BB475CB27B66}" srcId="{3EC2BBB1-A582-4F85-ABE0-8CA3470B6F6B}" destId="{78197FB5-A302-49BB-9E51-B4121B9D450A}" srcOrd="6" destOrd="0" parTransId="{4A9E8AA2-81BB-4FAA-B4CA-0137D2B05517}" sibTransId="{ECB16E60-B6B6-40C5-806F-684C63E95D08}"/>
    <dgm:cxn modelId="{C000179D-C9BA-4263-A245-BFD9EE2B1C7A}" srcId="{3EC2BBB1-A582-4F85-ABE0-8CA3470B6F6B}" destId="{7F4B8F53-5D4E-47EB-A340-24F26E6DC126}" srcOrd="2" destOrd="0" parTransId="{DF76F9AF-2E22-4E41-A676-CCC873AA1D3D}" sibTransId="{BD176087-F5F7-49BC-A8DC-06B5A20C8138}"/>
    <dgm:cxn modelId="{E0D26DEA-DF1E-469C-AC19-768899FFAFD6}" type="presParOf" srcId="{C7ECA87B-4188-4AE4-BA5F-46EA01E0895B}" destId="{952D69C0-6510-41BC-92F1-39B9DEB7CB93}" srcOrd="0" destOrd="0" presId="urn:microsoft.com/office/officeart/2005/8/layout/default"/>
    <dgm:cxn modelId="{964F0A99-4349-4A2C-B958-B17100D1F185}" type="presParOf" srcId="{C7ECA87B-4188-4AE4-BA5F-46EA01E0895B}" destId="{6E982B19-032E-4B3F-ACB9-B9321857322C}" srcOrd="1" destOrd="0" presId="urn:microsoft.com/office/officeart/2005/8/layout/default"/>
    <dgm:cxn modelId="{913886EF-A2A4-49D0-86CA-8F9A67C80048}" type="presParOf" srcId="{C7ECA87B-4188-4AE4-BA5F-46EA01E0895B}" destId="{874CBEEA-B9D3-41C7-8C7B-4E4CD42BF54E}" srcOrd="2" destOrd="0" presId="urn:microsoft.com/office/officeart/2005/8/layout/default"/>
    <dgm:cxn modelId="{DB25E463-B727-4CAE-82EF-FE02110B94D9}" type="presParOf" srcId="{C7ECA87B-4188-4AE4-BA5F-46EA01E0895B}" destId="{0FC8EBDB-3BE0-4674-8664-5B3845DAF681}" srcOrd="3" destOrd="0" presId="urn:microsoft.com/office/officeart/2005/8/layout/default"/>
    <dgm:cxn modelId="{16292431-8B6D-4309-88BD-36B4C44D8A3A}" type="presParOf" srcId="{C7ECA87B-4188-4AE4-BA5F-46EA01E0895B}" destId="{45FACE57-A294-4429-93F4-B8A5BB89F72E}" srcOrd="4" destOrd="0" presId="urn:microsoft.com/office/officeart/2005/8/layout/default"/>
    <dgm:cxn modelId="{AAE777AF-1284-4A7B-9EE9-71C1F4E96CFF}" type="presParOf" srcId="{C7ECA87B-4188-4AE4-BA5F-46EA01E0895B}" destId="{207BDBF5-C39C-4CB8-994F-56DC9B17B577}" srcOrd="5" destOrd="0" presId="urn:microsoft.com/office/officeart/2005/8/layout/default"/>
    <dgm:cxn modelId="{DE380492-6079-4283-9486-00FFBC8F6180}" type="presParOf" srcId="{C7ECA87B-4188-4AE4-BA5F-46EA01E0895B}" destId="{109FEF14-A647-4ECA-B4E7-AFB56B05E9BE}" srcOrd="6" destOrd="0" presId="urn:microsoft.com/office/officeart/2005/8/layout/default"/>
    <dgm:cxn modelId="{02127B47-75CD-4679-8E4C-7911F5A24AAC}" type="presParOf" srcId="{C7ECA87B-4188-4AE4-BA5F-46EA01E0895B}" destId="{61B6EAF8-5D85-469D-84A9-609B2BD6CCBB}" srcOrd="7" destOrd="0" presId="urn:microsoft.com/office/officeart/2005/8/layout/default"/>
    <dgm:cxn modelId="{13EE2011-CD02-4208-8620-93FFFFB623DC}" type="presParOf" srcId="{C7ECA87B-4188-4AE4-BA5F-46EA01E0895B}" destId="{FDD817BB-066F-4A8C-A5E3-CD9AF7BC4A5B}" srcOrd="8" destOrd="0" presId="urn:microsoft.com/office/officeart/2005/8/layout/default"/>
    <dgm:cxn modelId="{EE9857E5-A90D-4789-9465-7C01967D846A}" type="presParOf" srcId="{C7ECA87B-4188-4AE4-BA5F-46EA01E0895B}" destId="{A679E6F7-3568-4A7D-B97C-3DE57561E8F9}" srcOrd="9" destOrd="0" presId="urn:microsoft.com/office/officeart/2005/8/layout/default"/>
    <dgm:cxn modelId="{8C66120C-1F8B-46D7-A8EA-EA7B6E5A8A37}" type="presParOf" srcId="{C7ECA87B-4188-4AE4-BA5F-46EA01E0895B}" destId="{76BAE39D-BFDE-4B5C-9787-560FAF734BE2}" srcOrd="10" destOrd="0" presId="urn:microsoft.com/office/officeart/2005/8/layout/default"/>
    <dgm:cxn modelId="{1966247A-2BB0-4ADB-B662-256CB9E608BB}" type="presParOf" srcId="{C7ECA87B-4188-4AE4-BA5F-46EA01E0895B}" destId="{9A237693-AD5C-4580-B9AF-3765E7257C85}" srcOrd="11" destOrd="0" presId="urn:microsoft.com/office/officeart/2005/8/layout/default"/>
    <dgm:cxn modelId="{9F9993B7-25FA-4AFA-8003-5F98CF4ED8C5}" type="presParOf" srcId="{C7ECA87B-4188-4AE4-BA5F-46EA01E0895B}" destId="{81711C1A-251C-45DE-9D08-09713FD22CBA}" srcOrd="12" destOrd="0" presId="urn:microsoft.com/office/officeart/2005/8/layout/default"/>
    <dgm:cxn modelId="{89202936-7C8E-4E40-8BD1-32F2624FF137}" type="presParOf" srcId="{C7ECA87B-4188-4AE4-BA5F-46EA01E0895B}" destId="{E9F62FAA-527E-40F3-9138-18F22107D883}" srcOrd="13" destOrd="0" presId="urn:microsoft.com/office/officeart/2005/8/layout/default"/>
    <dgm:cxn modelId="{6B7C79B9-1BFD-449A-BD7C-20D303D9BE29}" type="presParOf" srcId="{C7ECA87B-4188-4AE4-BA5F-46EA01E0895B}" destId="{78033766-2CE1-4AD6-9332-9B51335CD09D}" srcOrd="14" destOrd="0" presId="urn:microsoft.com/office/officeart/2005/8/layout/default"/>
    <dgm:cxn modelId="{ACD364C0-23ED-4523-93D0-09103D3758D9}" type="presParOf" srcId="{C7ECA87B-4188-4AE4-BA5F-46EA01E0895B}" destId="{3F2C7518-3A5C-4D94-94FD-A6318C408D42}" srcOrd="15" destOrd="0" presId="urn:microsoft.com/office/officeart/2005/8/layout/default"/>
    <dgm:cxn modelId="{A5519A49-584E-4BB7-9493-40B2A01AEC7C}" type="presParOf" srcId="{C7ECA87B-4188-4AE4-BA5F-46EA01E0895B}" destId="{DC95F35E-0E6E-4300-8996-C58663C1363B}" srcOrd="16" destOrd="0" presId="urn:microsoft.com/office/officeart/2005/8/layout/default"/>
    <dgm:cxn modelId="{E69A3496-DCED-4711-B9C1-AFFC82E48ED8}" type="presParOf" srcId="{C7ECA87B-4188-4AE4-BA5F-46EA01E0895B}" destId="{332AA819-6ACB-41C3-B0CD-D0A0D1896014}" srcOrd="17" destOrd="0" presId="urn:microsoft.com/office/officeart/2005/8/layout/default"/>
    <dgm:cxn modelId="{8B8DF02D-C47C-44CF-B4BB-2AE521EE2432}" type="presParOf" srcId="{C7ECA87B-4188-4AE4-BA5F-46EA01E0895B}" destId="{13C58BCE-E547-40BA-B06C-794F1646F436}" srcOrd="18" destOrd="0" presId="urn:microsoft.com/office/officeart/2005/8/layout/default"/>
    <dgm:cxn modelId="{40A5BBA7-526B-474A-B044-CBCBBE080373}" type="presParOf" srcId="{C7ECA87B-4188-4AE4-BA5F-46EA01E0895B}" destId="{09612F15-D048-4904-ACA3-AC79F2EC9BDE}" srcOrd="19" destOrd="0" presId="urn:microsoft.com/office/officeart/2005/8/layout/default"/>
    <dgm:cxn modelId="{432266BE-4450-456B-BF9C-1758071DF603}" type="presParOf" srcId="{C7ECA87B-4188-4AE4-BA5F-46EA01E0895B}" destId="{3DA10FC3-8FB7-4D62-A2C7-C2E2AA1BA4B1}" srcOrd="20" destOrd="0" presId="urn:microsoft.com/office/officeart/2005/8/layout/default"/>
    <dgm:cxn modelId="{3C8E2A8C-FFA5-498E-BB88-F823B60C2B75}" type="presParOf" srcId="{C7ECA87B-4188-4AE4-BA5F-46EA01E0895B}" destId="{37242654-1597-4542-8512-C643D1B96429}" srcOrd="21" destOrd="0" presId="urn:microsoft.com/office/officeart/2005/8/layout/default"/>
    <dgm:cxn modelId="{BC6C6BA5-BA0D-48E4-BECE-C0FDF4991D6C}" type="presParOf" srcId="{C7ECA87B-4188-4AE4-BA5F-46EA01E0895B}" destId="{32BE67A1-5FFA-4E3E-A8D0-EE7B50324F32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20A7D5C-1EDE-41E7-93FA-D943234F9A2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C15154-0A7A-4CAE-82C0-0862F961B2FF}">
      <dgm:prSet/>
      <dgm:spPr>
        <a:solidFill>
          <a:schemeClr val="accent2"/>
        </a:solidFill>
      </dgm:spPr>
      <dgm:t>
        <a:bodyPr/>
        <a:lstStyle/>
        <a:p>
          <a:r>
            <a:rPr lang="ro-RO" dirty="0"/>
            <a:t>Numeroase activități umanitare au fost organizate în colaborare cu parteneri ca:</a:t>
          </a:r>
          <a:endParaRPr lang="en-US" dirty="0"/>
        </a:p>
      </dgm:t>
    </dgm:pt>
    <dgm:pt modelId="{FD8249A7-944D-4168-B192-8521CFC4C957}" type="parTrans" cxnId="{23D6BC08-3F8B-4728-B62D-37214FC716F0}">
      <dgm:prSet/>
      <dgm:spPr/>
      <dgm:t>
        <a:bodyPr/>
        <a:lstStyle/>
        <a:p>
          <a:endParaRPr lang="en-US"/>
        </a:p>
      </dgm:t>
    </dgm:pt>
    <dgm:pt modelId="{C0948596-C23D-4B76-9769-CF502FC54B2F}" type="sibTrans" cxnId="{23D6BC08-3F8B-4728-B62D-37214FC716F0}">
      <dgm:prSet/>
      <dgm:spPr/>
      <dgm:t>
        <a:bodyPr/>
        <a:lstStyle/>
        <a:p>
          <a:endParaRPr lang="en-US"/>
        </a:p>
      </dgm:t>
    </dgm:pt>
    <dgm:pt modelId="{8657D9F1-56E6-42F3-9B0D-B3A19265EFBF}">
      <dgm:prSet/>
      <dgm:spPr/>
      <dgm:t>
        <a:bodyPr/>
        <a:lstStyle/>
        <a:p>
          <a:r>
            <a:rPr lang="ro-RO"/>
            <a:t>Biserica </a:t>
          </a:r>
          <a:r>
            <a:rPr lang="en-US"/>
            <a:t>„</a:t>
          </a:r>
          <a:r>
            <a:rPr lang="ro-RO"/>
            <a:t>Regina Maria”;</a:t>
          </a:r>
          <a:endParaRPr lang="en-US"/>
        </a:p>
      </dgm:t>
    </dgm:pt>
    <dgm:pt modelId="{39FC4BE1-FB80-4FE4-B23C-ABDF083AF2D0}" type="parTrans" cxnId="{5DB8D59B-CF2D-427F-B436-95592583793F}">
      <dgm:prSet/>
      <dgm:spPr/>
      <dgm:t>
        <a:bodyPr/>
        <a:lstStyle/>
        <a:p>
          <a:endParaRPr lang="en-US"/>
        </a:p>
      </dgm:t>
    </dgm:pt>
    <dgm:pt modelId="{69B1150A-9270-42DA-B99A-2ADFDF8F41BD}" type="sibTrans" cxnId="{5DB8D59B-CF2D-427F-B436-95592583793F}">
      <dgm:prSet/>
      <dgm:spPr/>
      <dgm:t>
        <a:bodyPr/>
        <a:lstStyle/>
        <a:p>
          <a:endParaRPr lang="en-US"/>
        </a:p>
      </dgm:t>
    </dgm:pt>
    <dgm:pt modelId="{9181D37B-9027-409A-B227-B4FCBAC07F19}">
      <dgm:prSet/>
      <dgm:spPr>
        <a:solidFill>
          <a:schemeClr val="accent2"/>
        </a:solidFill>
      </dgm:spPr>
      <dgm:t>
        <a:bodyPr/>
        <a:lstStyle/>
        <a:p>
          <a:r>
            <a:rPr lang="it-IT"/>
            <a:t>Primări</a:t>
          </a:r>
          <a:r>
            <a:rPr lang="ro-RO"/>
            <a:t>a</a:t>
          </a:r>
          <a:r>
            <a:rPr lang="it-IT"/>
            <a:t> sect</a:t>
          </a:r>
          <a:r>
            <a:rPr lang="ro-RO"/>
            <a:t>orului</a:t>
          </a:r>
          <a:r>
            <a:rPr lang="it-IT"/>
            <a:t> 1</a:t>
          </a:r>
          <a:r>
            <a:rPr lang="ro-RO"/>
            <a:t>;</a:t>
          </a:r>
          <a:endParaRPr lang="en-US"/>
        </a:p>
      </dgm:t>
    </dgm:pt>
    <dgm:pt modelId="{74EFEA9F-A9A9-4EA5-896D-D8D3B7F961F8}" type="parTrans" cxnId="{27CFE214-AC9F-4FF3-92E3-F234F96269DE}">
      <dgm:prSet/>
      <dgm:spPr/>
      <dgm:t>
        <a:bodyPr/>
        <a:lstStyle/>
        <a:p>
          <a:endParaRPr lang="en-US"/>
        </a:p>
      </dgm:t>
    </dgm:pt>
    <dgm:pt modelId="{69C6A21D-95E4-47D7-A617-7C60843885DC}" type="sibTrans" cxnId="{27CFE214-AC9F-4FF3-92E3-F234F96269DE}">
      <dgm:prSet/>
      <dgm:spPr/>
      <dgm:t>
        <a:bodyPr/>
        <a:lstStyle/>
        <a:p>
          <a:endParaRPr lang="en-US"/>
        </a:p>
      </dgm:t>
    </dgm:pt>
    <dgm:pt modelId="{E992C99E-45B8-4521-AF59-5BDACCCA1F50}">
      <dgm:prSet/>
      <dgm:spPr/>
      <dgm:t>
        <a:bodyPr/>
        <a:lstStyle/>
        <a:p>
          <a:r>
            <a:rPr lang="it-IT"/>
            <a:t>Poliţi</a:t>
          </a:r>
          <a:r>
            <a:rPr lang="ro-RO"/>
            <a:t>a</a:t>
          </a:r>
          <a:r>
            <a:rPr lang="it-IT"/>
            <a:t> comunitar</a:t>
          </a:r>
          <a:r>
            <a:rPr lang="ro-RO"/>
            <a:t>ă</a:t>
          </a:r>
          <a:r>
            <a:rPr lang="it-IT"/>
            <a:t> şi de proximitate</a:t>
          </a:r>
          <a:r>
            <a:rPr lang="ro-RO"/>
            <a:t>;</a:t>
          </a:r>
          <a:endParaRPr lang="en-US"/>
        </a:p>
      </dgm:t>
    </dgm:pt>
    <dgm:pt modelId="{B8395B6E-F1D1-4ED4-97B4-204AE9DA16A8}" type="parTrans" cxnId="{8F7C363D-49DB-4C23-9CD9-F50ACE079808}">
      <dgm:prSet/>
      <dgm:spPr/>
      <dgm:t>
        <a:bodyPr/>
        <a:lstStyle/>
        <a:p>
          <a:endParaRPr lang="en-US"/>
        </a:p>
      </dgm:t>
    </dgm:pt>
    <dgm:pt modelId="{AE890313-E4CA-48AF-B553-CA793B223FAA}" type="sibTrans" cxnId="{8F7C363D-49DB-4C23-9CD9-F50ACE079808}">
      <dgm:prSet/>
      <dgm:spPr/>
      <dgm:t>
        <a:bodyPr/>
        <a:lstStyle/>
        <a:p>
          <a:endParaRPr lang="en-US"/>
        </a:p>
      </dgm:t>
    </dgm:pt>
    <dgm:pt modelId="{FDC45602-5847-4BD3-BB12-C9446CF7ABB5}">
      <dgm:prSet/>
      <dgm:spPr>
        <a:solidFill>
          <a:schemeClr val="accent2"/>
        </a:solidFill>
      </dgm:spPr>
      <dgm:t>
        <a:bodyPr/>
        <a:lstStyle/>
        <a:p>
          <a:r>
            <a:rPr lang="it-IT"/>
            <a:t>Asociaţi</a:t>
          </a:r>
          <a:r>
            <a:rPr lang="ro-RO"/>
            <a:t>a</a:t>
          </a:r>
          <a:r>
            <a:rPr lang="it-IT"/>
            <a:t> </a:t>
          </a:r>
          <a:r>
            <a:rPr lang="ro-RO"/>
            <a:t>juridică a </a:t>
          </a:r>
          <a:r>
            <a:rPr lang="it-IT"/>
            <a:t>părinţilor</a:t>
          </a:r>
          <a:r>
            <a:rPr lang="ro-RO"/>
            <a:t>;</a:t>
          </a:r>
          <a:endParaRPr lang="en-US"/>
        </a:p>
      </dgm:t>
    </dgm:pt>
    <dgm:pt modelId="{2DC1B44C-603E-4C71-B9A1-4C7DE8BD84EA}" type="parTrans" cxnId="{0CE903F1-1E10-4A0B-83BB-44B8847FF9C9}">
      <dgm:prSet/>
      <dgm:spPr/>
      <dgm:t>
        <a:bodyPr/>
        <a:lstStyle/>
        <a:p>
          <a:endParaRPr lang="en-US"/>
        </a:p>
      </dgm:t>
    </dgm:pt>
    <dgm:pt modelId="{97E81CE0-49BD-4DCE-8BC0-89DD257897F2}" type="sibTrans" cxnId="{0CE903F1-1E10-4A0B-83BB-44B8847FF9C9}">
      <dgm:prSet/>
      <dgm:spPr/>
      <dgm:t>
        <a:bodyPr/>
        <a:lstStyle/>
        <a:p>
          <a:endParaRPr lang="en-US"/>
        </a:p>
      </dgm:t>
    </dgm:pt>
    <dgm:pt modelId="{04F17141-4FCF-46AD-A634-5E5A1AFB2989}">
      <dgm:prSet/>
      <dgm:spPr/>
      <dgm:t>
        <a:bodyPr/>
        <a:lstStyle/>
        <a:p>
          <a:r>
            <a:rPr lang="ro-RO"/>
            <a:t>diferite ONG-uri.</a:t>
          </a:r>
          <a:endParaRPr lang="en-US"/>
        </a:p>
      </dgm:t>
    </dgm:pt>
    <dgm:pt modelId="{EE0FA22A-1747-454E-B892-78E2D3A85F69}" type="parTrans" cxnId="{942B206D-D710-43FE-A1E0-C67FCF7EEC62}">
      <dgm:prSet/>
      <dgm:spPr/>
      <dgm:t>
        <a:bodyPr/>
        <a:lstStyle/>
        <a:p>
          <a:endParaRPr lang="en-US"/>
        </a:p>
      </dgm:t>
    </dgm:pt>
    <dgm:pt modelId="{F96F2581-F78A-497A-86EE-44A39CBEAB95}" type="sibTrans" cxnId="{942B206D-D710-43FE-A1E0-C67FCF7EEC62}">
      <dgm:prSet/>
      <dgm:spPr/>
      <dgm:t>
        <a:bodyPr/>
        <a:lstStyle/>
        <a:p>
          <a:endParaRPr lang="en-US"/>
        </a:p>
      </dgm:t>
    </dgm:pt>
    <dgm:pt modelId="{7D261A33-BF23-4D33-8F4F-1D871EB19153}" type="pres">
      <dgm:prSet presAssocID="{E20A7D5C-1EDE-41E7-93FA-D943234F9A2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5D11DE-C873-4389-90E9-2D6B68BB18E4}" type="pres">
      <dgm:prSet presAssocID="{6DC15154-0A7A-4CAE-82C0-0862F961B2FF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B8FB06-36A5-435A-9202-777500464F57}" type="pres">
      <dgm:prSet presAssocID="{C0948596-C23D-4B76-9769-CF502FC54B2F}" presName="spacer" presStyleCnt="0"/>
      <dgm:spPr/>
    </dgm:pt>
    <dgm:pt modelId="{579FD487-EF1A-48D8-A98F-1EDAC6C1349A}" type="pres">
      <dgm:prSet presAssocID="{8657D9F1-56E6-42F3-9B0D-B3A19265EFBF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AE5FB0-1010-4108-9398-341B52335D4B}" type="pres">
      <dgm:prSet presAssocID="{69B1150A-9270-42DA-B99A-2ADFDF8F41BD}" presName="spacer" presStyleCnt="0"/>
      <dgm:spPr/>
    </dgm:pt>
    <dgm:pt modelId="{F147C73F-5D18-44CC-AA93-7009A125AC15}" type="pres">
      <dgm:prSet presAssocID="{9181D37B-9027-409A-B227-B4FCBAC07F19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6ACF65-BFC7-4752-83F2-8EF409C36287}" type="pres">
      <dgm:prSet presAssocID="{69C6A21D-95E4-47D7-A617-7C60843885DC}" presName="spacer" presStyleCnt="0"/>
      <dgm:spPr/>
    </dgm:pt>
    <dgm:pt modelId="{877A487C-A634-42C0-86D0-6BA7FB3DE4C6}" type="pres">
      <dgm:prSet presAssocID="{E992C99E-45B8-4521-AF59-5BDACCCA1F50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8D0F4A-E54E-4DAF-90C9-49D9A26E35E0}" type="pres">
      <dgm:prSet presAssocID="{AE890313-E4CA-48AF-B553-CA793B223FAA}" presName="spacer" presStyleCnt="0"/>
      <dgm:spPr/>
    </dgm:pt>
    <dgm:pt modelId="{24FFFFCD-E9C5-4041-A601-3957F2BA748B}" type="pres">
      <dgm:prSet presAssocID="{FDC45602-5847-4BD3-BB12-C9446CF7ABB5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A3EDB4-DB55-4CF2-B990-A92F5E86AE0C}" type="pres">
      <dgm:prSet presAssocID="{97E81CE0-49BD-4DCE-8BC0-89DD257897F2}" presName="spacer" presStyleCnt="0"/>
      <dgm:spPr/>
    </dgm:pt>
    <dgm:pt modelId="{1E49D5DD-A614-48BB-9CFA-76845FE769A2}" type="pres">
      <dgm:prSet presAssocID="{04F17141-4FCF-46AD-A634-5E5A1AFB2989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54A96F-0DDC-48DB-B010-B02B5888D63F}" type="presOf" srcId="{E992C99E-45B8-4521-AF59-5BDACCCA1F50}" destId="{877A487C-A634-42C0-86D0-6BA7FB3DE4C6}" srcOrd="0" destOrd="0" presId="urn:microsoft.com/office/officeart/2005/8/layout/vList2"/>
    <dgm:cxn modelId="{2AD85C86-6B4B-43F8-B0B3-1D90776EDF15}" type="presOf" srcId="{04F17141-4FCF-46AD-A634-5E5A1AFB2989}" destId="{1E49D5DD-A614-48BB-9CFA-76845FE769A2}" srcOrd="0" destOrd="0" presId="urn:microsoft.com/office/officeart/2005/8/layout/vList2"/>
    <dgm:cxn modelId="{FC1425D6-891B-4AD4-952F-402163D9D393}" type="presOf" srcId="{FDC45602-5847-4BD3-BB12-C9446CF7ABB5}" destId="{24FFFFCD-E9C5-4041-A601-3957F2BA748B}" srcOrd="0" destOrd="0" presId="urn:microsoft.com/office/officeart/2005/8/layout/vList2"/>
    <dgm:cxn modelId="{942B206D-D710-43FE-A1E0-C67FCF7EEC62}" srcId="{E20A7D5C-1EDE-41E7-93FA-D943234F9A2A}" destId="{04F17141-4FCF-46AD-A634-5E5A1AFB2989}" srcOrd="5" destOrd="0" parTransId="{EE0FA22A-1747-454E-B892-78E2D3A85F69}" sibTransId="{F96F2581-F78A-497A-86EE-44A39CBEAB95}"/>
    <dgm:cxn modelId="{5DB8D59B-CF2D-427F-B436-95592583793F}" srcId="{E20A7D5C-1EDE-41E7-93FA-D943234F9A2A}" destId="{8657D9F1-56E6-42F3-9B0D-B3A19265EFBF}" srcOrd="1" destOrd="0" parTransId="{39FC4BE1-FB80-4FE4-B23C-ABDF083AF2D0}" sibTransId="{69B1150A-9270-42DA-B99A-2ADFDF8F41BD}"/>
    <dgm:cxn modelId="{C333DF3F-655F-461A-AC22-5AB106AD4224}" type="presOf" srcId="{E20A7D5C-1EDE-41E7-93FA-D943234F9A2A}" destId="{7D261A33-BF23-4D33-8F4F-1D871EB19153}" srcOrd="0" destOrd="0" presId="urn:microsoft.com/office/officeart/2005/8/layout/vList2"/>
    <dgm:cxn modelId="{5EE079AD-DF6D-4049-8F07-52FB3A30FDE0}" type="presOf" srcId="{6DC15154-0A7A-4CAE-82C0-0862F961B2FF}" destId="{E25D11DE-C873-4389-90E9-2D6B68BB18E4}" srcOrd="0" destOrd="0" presId="urn:microsoft.com/office/officeart/2005/8/layout/vList2"/>
    <dgm:cxn modelId="{8F7C363D-49DB-4C23-9CD9-F50ACE079808}" srcId="{E20A7D5C-1EDE-41E7-93FA-D943234F9A2A}" destId="{E992C99E-45B8-4521-AF59-5BDACCCA1F50}" srcOrd="3" destOrd="0" parTransId="{B8395B6E-F1D1-4ED4-97B4-204AE9DA16A8}" sibTransId="{AE890313-E4CA-48AF-B553-CA793B223FAA}"/>
    <dgm:cxn modelId="{06C65A4A-B265-44C1-A783-F9910D77063A}" type="presOf" srcId="{9181D37B-9027-409A-B227-B4FCBAC07F19}" destId="{F147C73F-5D18-44CC-AA93-7009A125AC15}" srcOrd="0" destOrd="0" presId="urn:microsoft.com/office/officeart/2005/8/layout/vList2"/>
    <dgm:cxn modelId="{23D6BC08-3F8B-4728-B62D-37214FC716F0}" srcId="{E20A7D5C-1EDE-41E7-93FA-D943234F9A2A}" destId="{6DC15154-0A7A-4CAE-82C0-0862F961B2FF}" srcOrd="0" destOrd="0" parTransId="{FD8249A7-944D-4168-B192-8521CFC4C957}" sibTransId="{C0948596-C23D-4B76-9769-CF502FC54B2F}"/>
    <dgm:cxn modelId="{E9355306-5F4A-48A2-AB46-7FA35489248B}" type="presOf" srcId="{8657D9F1-56E6-42F3-9B0D-B3A19265EFBF}" destId="{579FD487-EF1A-48D8-A98F-1EDAC6C1349A}" srcOrd="0" destOrd="0" presId="urn:microsoft.com/office/officeart/2005/8/layout/vList2"/>
    <dgm:cxn modelId="{0CE903F1-1E10-4A0B-83BB-44B8847FF9C9}" srcId="{E20A7D5C-1EDE-41E7-93FA-D943234F9A2A}" destId="{FDC45602-5847-4BD3-BB12-C9446CF7ABB5}" srcOrd="4" destOrd="0" parTransId="{2DC1B44C-603E-4C71-B9A1-4C7DE8BD84EA}" sibTransId="{97E81CE0-49BD-4DCE-8BC0-89DD257897F2}"/>
    <dgm:cxn modelId="{27CFE214-AC9F-4FF3-92E3-F234F96269DE}" srcId="{E20A7D5C-1EDE-41E7-93FA-D943234F9A2A}" destId="{9181D37B-9027-409A-B227-B4FCBAC07F19}" srcOrd="2" destOrd="0" parTransId="{74EFEA9F-A9A9-4EA5-896D-D8D3B7F961F8}" sibTransId="{69C6A21D-95E4-47D7-A617-7C60843885DC}"/>
    <dgm:cxn modelId="{4CCC7FE4-3E84-40D2-BE1B-14D8C15C18E8}" type="presParOf" srcId="{7D261A33-BF23-4D33-8F4F-1D871EB19153}" destId="{E25D11DE-C873-4389-90E9-2D6B68BB18E4}" srcOrd="0" destOrd="0" presId="urn:microsoft.com/office/officeart/2005/8/layout/vList2"/>
    <dgm:cxn modelId="{94F65AB8-5A2D-4058-9B79-A672DEA917D1}" type="presParOf" srcId="{7D261A33-BF23-4D33-8F4F-1D871EB19153}" destId="{8DB8FB06-36A5-435A-9202-777500464F57}" srcOrd="1" destOrd="0" presId="urn:microsoft.com/office/officeart/2005/8/layout/vList2"/>
    <dgm:cxn modelId="{11A08CB3-D82B-4E9C-8E02-E3C1DE263342}" type="presParOf" srcId="{7D261A33-BF23-4D33-8F4F-1D871EB19153}" destId="{579FD487-EF1A-48D8-A98F-1EDAC6C1349A}" srcOrd="2" destOrd="0" presId="urn:microsoft.com/office/officeart/2005/8/layout/vList2"/>
    <dgm:cxn modelId="{87179AD3-6BF8-443D-B55A-44086E9226A9}" type="presParOf" srcId="{7D261A33-BF23-4D33-8F4F-1D871EB19153}" destId="{28AE5FB0-1010-4108-9398-341B52335D4B}" srcOrd="3" destOrd="0" presId="urn:microsoft.com/office/officeart/2005/8/layout/vList2"/>
    <dgm:cxn modelId="{CA436DA0-8606-4FF9-8771-7672692F6EEE}" type="presParOf" srcId="{7D261A33-BF23-4D33-8F4F-1D871EB19153}" destId="{F147C73F-5D18-44CC-AA93-7009A125AC15}" srcOrd="4" destOrd="0" presId="urn:microsoft.com/office/officeart/2005/8/layout/vList2"/>
    <dgm:cxn modelId="{DB897BE4-7A60-44D6-A553-F5411850C4FA}" type="presParOf" srcId="{7D261A33-BF23-4D33-8F4F-1D871EB19153}" destId="{186ACF65-BFC7-4752-83F2-8EF409C36287}" srcOrd="5" destOrd="0" presId="urn:microsoft.com/office/officeart/2005/8/layout/vList2"/>
    <dgm:cxn modelId="{7D0744C7-BD29-4ED2-A86C-545165F86FEC}" type="presParOf" srcId="{7D261A33-BF23-4D33-8F4F-1D871EB19153}" destId="{877A487C-A634-42C0-86D0-6BA7FB3DE4C6}" srcOrd="6" destOrd="0" presId="urn:microsoft.com/office/officeart/2005/8/layout/vList2"/>
    <dgm:cxn modelId="{F6C09563-0369-4F0F-8172-0665AA4BF855}" type="presParOf" srcId="{7D261A33-BF23-4D33-8F4F-1D871EB19153}" destId="{D08D0F4A-E54E-4DAF-90C9-49D9A26E35E0}" srcOrd="7" destOrd="0" presId="urn:microsoft.com/office/officeart/2005/8/layout/vList2"/>
    <dgm:cxn modelId="{08EDB00B-EAF9-46C7-B066-E17137F6EAAC}" type="presParOf" srcId="{7D261A33-BF23-4D33-8F4F-1D871EB19153}" destId="{24FFFFCD-E9C5-4041-A601-3957F2BA748B}" srcOrd="8" destOrd="0" presId="urn:microsoft.com/office/officeart/2005/8/layout/vList2"/>
    <dgm:cxn modelId="{48B0DFC1-C5BD-4F1C-9B75-6B412CDAE6BE}" type="presParOf" srcId="{7D261A33-BF23-4D33-8F4F-1D871EB19153}" destId="{97A3EDB4-DB55-4CF2-B990-A92F5E86AE0C}" srcOrd="9" destOrd="0" presId="urn:microsoft.com/office/officeart/2005/8/layout/vList2"/>
    <dgm:cxn modelId="{11BED9A7-4527-4A3F-A011-3FFB29D7395D}" type="presParOf" srcId="{7D261A33-BF23-4D33-8F4F-1D871EB19153}" destId="{1E49D5DD-A614-48BB-9CFA-76845FE769A2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CC883A-D14C-4F88-8C52-871AA86FCEAC}">
      <dsp:nvSpPr>
        <dsp:cNvPr id="0" name=""/>
        <dsp:cNvSpPr/>
      </dsp:nvSpPr>
      <dsp:spPr>
        <a:xfrm rot="5400000">
          <a:off x="-205067" y="434013"/>
          <a:ext cx="3574408" cy="2706381"/>
        </a:xfrm>
        <a:prstGeom prst="chevron">
          <a:avLst/>
        </a:prstGeom>
        <a:solidFill>
          <a:srgbClr val="C00000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b="1" kern="1200" dirty="0"/>
        </a:p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b="1" kern="1200" dirty="0"/>
        </a:p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/>
            <a:t>Școala  Gimnazială </a:t>
          </a:r>
          <a:r>
            <a:rPr lang="en-US" sz="1800" b="1" kern="1200" dirty="0"/>
            <a:t>        </a:t>
          </a:r>
          <a:r>
            <a:rPr lang="ro-RO" sz="1800" b="1" kern="1200" dirty="0"/>
            <a:t>„Geo Bogza”</a:t>
          </a:r>
          <a:r>
            <a:rPr lang="en-US" sz="1800" kern="1200" dirty="0"/>
            <a:t/>
          </a:r>
          <a:br>
            <a:rPr lang="en-US" sz="1800" kern="1200" dirty="0"/>
          </a:br>
          <a:r>
            <a:rPr lang="ro-RO" sz="1800" b="1" kern="1200" dirty="0"/>
            <a:t>Str. Barbu Lăutaru nr. 4</a:t>
          </a:r>
          <a:r>
            <a:rPr lang="en-US" sz="1800" kern="1200" dirty="0"/>
            <a:t/>
          </a:r>
          <a:br>
            <a:rPr lang="en-US" sz="1800" kern="1200" dirty="0"/>
          </a:br>
          <a:r>
            <a:rPr lang="ro-RO" sz="1800" b="1" kern="1200" dirty="0"/>
            <a:t>Sector 1, București</a:t>
          </a:r>
          <a:r>
            <a:rPr lang="en-US" sz="800" kern="1200" dirty="0"/>
            <a:t/>
          </a:r>
          <a:br>
            <a:rPr lang="en-US" sz="800" kern="1200" dirty="0"/>
          </a:br>
          <a:endParaRPr lang="en-US" sz="800" kern="1200" dirty="0"/>
        </a:p>
      </dsp:txBody>
      <dsp:txXfrm rot="-5400000">
        <a:off x="228947" y="1353191"/>
        <a:ext cx="2706381" cy="868027"/>
      </dsp:txXfrm>
    </dsp:sp>
    <dsp:sp modelId="{B958BF3E-90C3-4236-B981-8376EC2E05DA}">
      <dsp:nvSpPr>
        <dsp:cNvPr id="0" name=""/>
        <dsp:cNvSpPr/>
      </dsp:nvSpPr>
      <dsp:spPr>
        <a:xfrm rot="5400000">
          <a:off x="4408597" y="-984166"/>
          <a:ext cx="2324587" cy="45387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  <a:scene3d>
            <a:camera prst="orthographicFront">
              <a:rot lat="0" lon="21299999" rev="0"/>
            </a:camera>
            <a:lightRig rig="threePt" dir="t"/>
          </a:scene3d>
        </a:bodyPr>
        <a:lstStyle/>
        <a:p>
          <a:pPr marL="285750" lvl="1" indent="-285750" algn="ctr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3000" b="1" kern="1200" baseline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RAPORT ANUAL DE EVALUARE INTERNĂ A CALITĂŢII EDUCAŢIEI</a:t>
          </a:r>
          <a:endParaRPr lang="en-US" sz="3000" kern="1200" baseline="0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3301522" y="236386"/>
        <a:ext cx="4425262" cy="20976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CDF715-58F4-45EB-AEE2-E28268641EE6}">
      <dsp:nvSpPr>
        <dsp:cNvPr id="0" name=""/>
        <dsp:cNvSpPr/>
      </dsp:nvSpPr>
      <dsp:spPr>
        <a:xfrm>
          <a:off x="0" y="0"/>
          <a:ext cx="721042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29C96E-2CFB-4548-83A9-7F4BB9BBF03D}">
      <dsp:nvSpPr>
        <dsp:cNvPr id="0" name=""/>
        <dsp:cNvSpPr/>
      </dsp:nvSpPr>
      <dsp:spPr>
        <a:xfrm>
          <a:off x="0" y="0"/>
          <a:ext cx="7210426" cy="647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000" b="1" i="1" kern="1200"/>
            <a:t>Creează-ți mediul ! </a:t>
          </a:r>
          <a:r>
            <a:rPr lang="it-IT" sz="3000" kern="1200"/>
            <a:t>(clasele a V-a)</a:t>
          </a:r>
          <a:endParaRPr lang="en-US" sz="3000" kern="1200"/>
        </a:p>
      </dsp:txBody>
      <dsp:txXfrm>
        <a:off x="0" y="0"/>
        <a:ext cx="7210426" cy="647700"/>
      </dsp:txXfrm>
    </dsp:sp>
    <dsp:sp modelId="{EEE4468A-7945-40B4-A6E5-26388FDB0C27}">
      <dsp:nvSpPr>
        <dsp:cNvPr id="0" name=""/>
        <dsp:cNvSpPr/>
      </dsp:nvSpPr>
      <dsp:spPr>
        <a:xfrm>
          <a:off x="0" y="647700"/>
          <a:ext cx="721042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1949D2-AD01-4B26-9196-B0CE38372D05}">
      <dsp:nvSpPr>
        <dsp:cNvPr id="0" name=""/>
        <dsp:cNvSpPr/>
      </dsp:nvSpPr>
      <dsp:spPr>
        <a:xfrm>
          <a:off x="0" y="647700"/>
          <a:ext cx="7210426" cy="647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000" b="1" i="1" kern="1200"/>
            <a:t>Tipuri de compuneri </a:t>
          </a:r>
          <a:r>
            <a:rPr lang="it-IT" sz="3000" kern="1200"/>
            <a:t>(clasele a VI-a)</a:t>
          </a:r>
          <a:endParaRPr lang="en-US" sz="3000" kern="1200"/>
        </a:p>
      </dsp:txBody>
      <dsp:txXfrm>
        <a:off x="0" y="647700"/>
        <a:ext cx="7210426" cy="647700"/>
      </dsp:txXfrm>
    </dsp:sp>
    <dsp:sp modelId="{8118291B-4E24-4A76-B4EA-12D78F437EC0}">
      <dsp:nvSpPr>
        <dsp:cNvPr id="0" name=""/>
        <dsp:cNvSpPr/>
      </dsp:nvSpPr>
      <dsp:spPr>
        <a:xfrm>
          <a:off x="0" y="1295400"/>
          <a:ext cx="721042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1F330D-8138-4255-9258-B2B2457BA12C}">
      <dsp:nvSpPr>
        <dsp:cNvPr id="0" name=""/>
        <dsp:cNvSpPr/>
      </dsp:nvSpPr>
      <dsp:spPr>
        <a:xfrm>
          <a:off x="0" y="1295400"/>
          <a:ext cx="7210426" cy="647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3000" b="1" i="1" kern="1200"/>
            <a:t>Lectura și abilitățile de viață</a:t>
          </a:r>
          <a:r>
            <a:rPr lang="en-US" sz="3000" b="1" i="1" kern="1200"/>
            <a:t> </a:t>
          </a:r>
          <a:r>
            <a:rPr lang="en-US" sz="3000" kern="1200"/>
            <a:t>(</a:t>
          </a:r>
          <a:r>
            <a:rPr lang="ro-RO" sz="3000" kern="1200"/>
            <a:t>clasele</a:t>
          </a:r>
          <a:r>
            <a:rPr lang="en-US" sz="3000" kern="1200"/>
            <a:t> a VII-a)</a:t>
          </a:r>
        </a:p>
      </dsp:txBody>
      <dsp:txXfrm>
        <a:off x="0" y="1295400"/>
        <a:ext cx="7210426" cy="647700"/>
      </dsp:txXfrm>
    </dsp:sp>
    <dsp:sp modelId="{DC3CE5E5-C6B6-41B9-AD9F-DCF8F87526AC}">
      <dsp:nvSpPr>
        <dsp:cNvPr id="0" name=""/>
        <dsp:cNvSpPr/>
      </dsp:nvSpPr>
      <dsp:spPr>
        <a:xfrm>
          <a:off x="0" y="1943100"/>
          <a:ext cx="721042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3B7DFF-43D4-4D3A-B4B6-0CEB11FA4E34}">
      <dsp:nvSpPr>
        <dsp:cNvPr id="0" name=""/>
        <dsp:cNvSpPr/>
      </dsp:nvSpPr>
      <dsp:spPr>
        <a:xfrm>
          <a:off x="0" y="1943100"/>
          <a:ext cx="7210426" cy="647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3000" b="1" i="1" kern="1200"/>
            <a:t>Sinteze</a:t>
          </a:r>
          <a:r>
            <a:rPr lang="en-US" sz="3000" b="1" i="1" kern="1200"/>
            <a:t> </a:t>
          </a:r>
          <a:r>
            <a:rPr lang="ro-RO" sz="3000" b="1" i="1" kern="1200"/>
            <a:t>matematice</a:t>
          </a:r>
          <a:r>
            <a:rPr lang="en-US" sz="3000" b="1" i="1" kern="1200"/>
            <a:t> </a:t>
          </a:r>
          <a:r>
            <a:rPr lang="en-US" sz="3000" kern="1200"/>
            <a:t>(</a:t>
          </a:r>
          <a:r>
            <a:rPr lang="ro-RO" sz="3000" kern="1200"/>
            <a:t>clasele</a:t>
          </a:r>
          <a:r>
            <a:rPr lang="en-US" sz="3000" kern="1200"/>
            <a:t> a VIII-a)</a:t>
          </a:r>
        </a:p>
      </dsp:txBody>
      <dsp:txXfrm>
        <a:off x="0" y="1943100"/>
        <a:ext cx="7210426" cy="6477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2D69C0-6510-41BC-92F1-39B9DEB7CB93}">
      <dsp:nvSpPr>
        <dsp:cNvPr id="0" name=""/>
        <dsp:cNvSpPr/>
      </dsp:nvSpPr>
      <dsp:spPr>
        <a:xfrm>
          <a:off x="2366" y="141981"/>
          <a:ext cx="1877317" cy="1126390"/>
        </a:xfrm>
        <a:prstGeom prst="rect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1" kern="1200" dirty="0"/>
            <a:t>Made for Europe </a:t>
          </a:r>
          <a:r>
            <a:rPr lang="en-US" sz="1200" kern="1200" dirty="0"/>
            <a:t>(</a:t>
          </a:r>
          <a:r>
            <a:rPr lang="ro-RO" sz="1200" kern="1200" dirty="0"/>
            <a:t>proiect educațional </a:t>
          </a:r>
          <a:r>
            <a:rPr lang="en-US" sz="1200" kern="1200" dirty="0"/>
            <a:t>Erasmus + KA229)</a:t>
          </a:r>
        </a:p>
      </dsp:txBody>
      <dsp:txXfrm>
        <a:off x="2366" y="141981"/>
        <a:ext cx="1877317" cy="1126390"/>
      </dsp:txXfrm>
    </dsp:sp>
    <dsp:sp modelId="{874CBEEA-B9D3-41C7-8C7B-4E4CD42BF54E}">
      <dsp:nvSpPr>
        <dsp:cNvPr id="0" name=""/>
        <dsp:cNvSpPr/>
      </dsp:nvSpPr>
      <dsp:spPr>
        <a:xfrm>
          <a:off x="2067416" y="141981"/>
          <a:ext cx="1877317" cy="112639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1" kern="1200"/>
            <a:t>Pe </a:t>
          </a:r>
          <a:r>
            <a:rPr lang="ro-RO" sz="1200" b="1" i="1" kern="1200"/>
            <a:t>locuri! Fiți gata</a:t>
          </a:r>
          <a:r>
            <a:rPr lang="en-US" sz="1200" b="1" i="1" kern="1200"/>
            <a:t>! Start la </a:t>
          </a:r>
          <a:r>
            <a:rPr lang="ro-RO" sz="1200" b="1" i="1" kern="1200"/>
            <a:t>mișcare</a:t>
          </a:r>
          <a:r>
            <a:rPr lang="en-US" sz="1200" b="1" i="1" kern="1200"/>
            <a:t>!</a:t>
          </a:r>
          <a:r>
            <a:rPr lang="ro-RO" sz="1200" b="1" i="1" kern="1200"/>
            <a:t> </a:t>
          </a:r>
          <a:r>
            <a:rPr lang="ro-RO" sz="1200" kern="1200"/>
            <a:t>(proiect educațional</a:t>
          </a:r>
          <a:r>
            <a:rPr lang="en-US" sz="1200" kern="1200"/>
            <a:t> regional)</a:t>
          </a:r>
        </a:p>
      </dsp:txBody>
      <dsp:txXfrm>
        <a:off x="2067416" y="141981"/>
        <a:ext cx="1877317" cy="1126390"/>
      </dsp:txXfrm>
    </dsp:sp>
    <dsp:sp modelId="{45FACE57-A294-4429-93F4-B8A5BB89F72E}">
      <dsp:nvSpPr>
        <dsp:cNvPr id="0" name=""/>
        <dsp:cNvSpPr/>
      </dsp:nvSpPr>
      <dsp:spPr>
        <a:xfrm>
          <a:off x="4132465" y="141981"/>
          <a:ext cx="1877317" cy="1126390"/>
        </a:xfrm>
        <a:prstGeom prst="rect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200" b="1" i="1" kern="1200"/>
            <a:t>Cetățeanul </a:t>
          </a:r>
          <a:r>
            <a:rPr lang="ro-RO" sz="1200" kern="1200"/>
            <a:t>(proiect educațional interjudețean</a:t>
          </a:r>
          <a:r>
            <a:rPr lang="en-US" sz="1200" kern="1200"/>
            <a:t>)</a:t>
          </a:r>
        </a:p>
      </dsp:txBody>
      <dsp:txXfrm>
        <a:off x="4132465" y="141981"/>
        <a:ext cx="1877317" cy="1126390"/>
      </dsp:txXfrm>
    </dsp:sp>
    <dsp:sp modelId="{109FEF14-A647-4ECA-B4E7-AFB56B05E9BE}">
      <dsp:nvSpPr>
        <dsp:cNvPr id="0" name=""/>
        <dsp:cNvSpPr/>
      </dsp:nvSpPr>
      <dsp:spPr>
        <a:xfrm>
          <a:off x="6197515" y="141981"/>
          <a:ext cx="1877317" cy="112639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200" kern="1200"/>
            <a:t>Programul </a:t>
          </a:r>
          <a:r>
            <a:rPr lang="ro-RO" sz="1200" b="1" i="1" kern="1200"/>
            <a:t>Școli fără </a:t>
          </a:r>
          <a:r>
            <a:rPr lang="en-US" sz="1200" b="1" i="1" kern="1200"/>
            <a:t>bullying</a:t>
          </a:r>
          <a:endParaRPr lang="en-US" sz="1200" kern="1200"/>
        </a:p>
      </dsp:txBody>
      <dsp:txXfrm>
        <a:off x="6197515" y="141981"/>
        <a:ext cx="1877317" cy="1126390"/>
      </dsp:txXfrm>
    </dsp:sp>
    <dsp:sp modelId="{FDD817BB-066F-4A8C-A5E3-CD9AF7BC4A5B}">
      <dsp:nvSpPr>
        <dsp:cNvPr id="0" name=""/>
        <dsp:cNvSpPr/>
      </dsp:nvSpPr>
      <dsp:spPr>
        <a:xfrm>
          <a:off x="2366" y="1456104"/>
          <a:ext cx="1877317" cy="112639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200" b="1" i="1" kern="1200"/>
            <a:t>Minte sănătoasă în corp sănătos </a:t>
          </a:r>
          <a:r>
            <a:rPr lang="ro-RO" sz="1200" kern="1200"/>
            <a:t>(proiect educațional în parteneriat</a:t>
          </a:r>
          <a:r>
            <a:rPr lang="en-US" sz="1200" kern="1200"/>
            <a:t> cu </a:t>
          </a:r>
          <a:r>
            <a:rPr lang="ro-RO" sz="1200" kern="1200"/>
            <a:t>Hiperclinica MedLife</a:t>
          </a:r>
          <a:r>
            <a:rPr lang="en-US" sz="1200" kern="1200"/>
            <a:t>)</a:t>
          </a:r>
        </a:p>
      </dsp:txBody>
      <dsp:txXfrm>
        <a:off x="2366" y="1456104"/>
        <a:ext cx="1877317" cy="1126390"/>
      </dsp:txXfrm>
    </dsp:sp>
    <dsp:sp modelId="{76BAE39D-BFDE-4B5C-9787-560FAF734BE2}">
      <dsp:nvSpPr>
        <dsp:cNvPr id="0" name=""/>
        <dsp:cNvSpPr/>
      </dsp:nvSpPr>
      <dsp:spPr>
        <a:xfrm>
          <a:off x="2067416" y="1456104"/>
          <a:ext cx="1877317" cy="1126390"/>
        </a:xfrm>
        <a:prstGeom prst="rect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200" b="1" i="1" kern="1200" dirty="0"/>
            <a:t>Școli prietenoase cu natura </a:t>
          </a:r>
          <a:r>
            <a:rPr lang="ro-RO" sz="1200" kern="1200" dirty="0"/>
            <a:t>(parteneriat național cu Societatea Ornitologică Română)</a:t>
          </a:r>
          <a:endParaRPr lang="en-US" sz="1200" kern="1200" dirty="0"/>
        </a:p>
      </dsp:txBody>
      <dsp:txXfrm>
        <a:off x="2067416" y="1456104"/>
        <a:ext cx="1877317" cy="1126390"/>
      </dsp:txXfrm>
    </dsp:sp>
    <dsp:sp modelId="{81711C1A-251C-45DE-9D08-09713FD22CBA}">
      <dsp:nvSpPr>
        <dsp:cNvPr id="0" name=""/>
        <dsp:cNvSpPr/>
      </dsp:nvSpPr>
      <dsp:spPr>
        <a:xfrm>
          <a:off x="4132465" y="1456104"/>
          <a:ext cx="1877317" cy="112639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200" b="1" i="1" kern="1200"/>
            <a:t>Zâmbet și educație </a:t>
          </a:r>
          <a:r>
            <a:rPr lang="en-US" sz="1200" kern="1200"/>
            <a:t>(</a:t>
          </a:r>
          <a:r>
            <a:rPr lang="ro-RO" sz="1200" kern="1200"/>
            <a:t>proiect național </a:t>
          </a:r>
          <a:r>
            <a:rPr lang="en-US" sz="1200" kern="1200"/>
            <a:t>cu </a:t>
          </a:r>
          <a:r>
            <a:rPr lang="ro-RO" sz="1200" kern="1200"/>
            <a:t>Universitatea de medicină </a:t>
          </a:r>
          <a:r>
            <a:rPr lang="en-US" sz="1200" kern="1200"/>
            <a:t>„Carol Davila”)</a:t>
          </a:r>
        </a:p>
      </dsp:txBody>
      <dsp:txXfrm>
        <a:off x="4132465" y="1456104"/>
        <a:ext cx="1877317" cy="1126390"/>
      </dsp:txXfrm>
    </dsp:sp>
    <dsp:sp modelId="{78033766-2CE1-4AD6-9332-9B51335CD09D}">
      <dsp:nvSpPr>
        <dsp:cNvPr id="0" name=""/>
        <dsp:cNvSpPr/>
      </dsp:nvSpPr>
      <dsp:spPr>
        <a:xfrm>
          <a:off x="6197515" y="1456104"/>
          <a:ext cx="1877317" cy="1126390"/>
        </a:xfrm>
        <a:prstGeom prst="rect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200" b="1" i="1" kern="1200" dirty="0"/>
            <a:t>Capace cu suflet</a:t>
          </a:r>
          <a:r>
            <a:rPr lang="en-US" sz="1200" b="1" i="1" kern="1200" dirty="0"/>
            <a:t> </a:t>
          </a:r>
          <a:r>
            <a:rPr lang="ro-RO" sz="1200" kern="1200" dirty="0"/>
            <a:t>(parteneriat național cu Asociația „Capace cu suflet</a:t>
          </a:r>
          <a:r>
            <a:rPr lang="en-US" sz="1200" kern="1200" dirty="0"/>
            <a:t>”)</a:t>
          </a:r>
        </a:p>
      </dsp:txBody>
      <dsp:txXfrm>
        <a:off x="6197515" y="1456104"/>
        <a:ext cx="1877317" cy="1126390"/>
      </dsp:txXfrm>
    </dsp:sp>
    <dsp:sp modelId="{DC95F35E-0E6E-4300-8996-C58663C1363B}">
      <dsp:nvSpPr>
        <dsp:cNvPr id="0" name=""/>
        <dsp:cNvSpPr/>
      </dsp:nvSpPr>
      <dsp:spPr>
        <a:xfrm>
          <a:off x="2366" y="2770226"/>
          <a:ext cx="1877317" cy="1126390"/>
        </a:xfrm>
        <a:prstGeom prst="rect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200" b="1" i="1" kern="1200" dirty="0"/>
            <a:t>Importanța colectării selective a deșeurilor </a:t>
          </a:r>
          <a:r>
            <a:rPr lang="ro-RO" sz="1200" kern="1200" dirty="0"/>
            <a:t>(parteneriat cu Asociația Pachamama România</a:t>
          </a:r>
          <a:r>
            <a:rPr lang="en-US" sz="1200" kern="1200" dirty="0"/>
            <a:t>)</a:t>
          </a:r>
        </a:p>
      </dsp:txBody>
      <dsp:txXfrm>
        <a:off x="2366" y="2770226"/>
        <a:ext cx="1877317" cy="1126390"/>
      </dsp:txXfrm>
    </dsp:sp>
    <dsp:sp modelId="{13C58BCE-E547-40BA-B06C-794F1646F436}">
      <dsp:nvSpPr>
        <dsp:cNvPr id="0" name=""/>
        <dsp:cNvSpPr/>
      </dsp:nvSpPr>
      <dsp:spPr>
        <a:xfrm>
          <a:off x="2067416" y="2770226"/>
          <a:ext cx="1877317" cy="112639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200" b="1" i="1" kern="1200"/>
            <a:t>Toți diferiți, toți egali în școllie </a:t>
          </a:r>
          <a:r>
            <a:rPr lang="en-US" sz="1200" b="1" i="1" kern="1200"/>
            <a:t>din </a:t>
          </a:r>
          <a:r>
            <a:rPr lang="ro-RO" sz="1200" b="1" i="1" kern="1200"/>
            <a:t>România </a:t>
          </a:r>
          <a:r>
            <a:rPr lang="ro-RO" sz="1200" kern="1200"/>
            <a:t>(Fundația </a:t>
          </a:r>
          <a:r>
            <a:rPr lang="en-US" sz="1200" kern="1200"/>
            <a:t>„Romanian Angel Appeal”)</a:t>
          </a:r>
        </a:p>
      </dsp:txBody>
      <dsp:txXfrm>
        <a:off x="2067416" y="2770226"/>
        <a:ext cx="1877317" cy="1126390"/>
      </dsp:txXfrm>
    </dsp:sp>
    <dsp:sp modelId="{3DA10FC3-8FB7-4D62-A2C7-C2E2AA1BA4B1}">
      <dsp:nvSpPr>
        <dsp:cNvPr id="0" name=""/>
        <dsp:cNvSpPr/>
      </dsp:nvSpPr>
      <dsp:spPr>
        <a:xfrm>
          <a:off x="4132465" y="2770226"/>
          <a:ext cx="1877317" cy="1126390"/>
        </a:xfrm>
        <a:prstGeom prst="rect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200" b="1" i="1" kern="1200" dirty="0"/>
            <a:t>Aplauze la scenă deschisă! - Teatru musical pentru copii și tineret </a:t>
          </a:r>
          <a:r>
            <a:rPr lang="ro-RO" sz="1200" kern="1200" dirty="0"/>
            <a:t>(acord de parteneriat </a:t>
          </a:r>
          <a:r>
            <a:rPr lang="en-US" sz="1200" kern="1200" dirty="0"/>
            <a:t>- CAEM, cu </a:t>
          </a:r>
          <a:r>
            <a:rPr lang="ro-RO" sz="1200" kern="1200" dirty="0"/>
            <a:t>Școala</a:t>
          </a:r>
          <a:r>
            <a:rPr lang="en-US" sz="1200" kern="1200" dirty="0"/>
            <a:t> </a:t>
          </a:r>
          <a:r>
            <a:rPr lang="ro-RO" sz="1200" kern="1200" dirty="0"/>
            <a:t>Gimnazială</a:t>
          </a:r>
          <a:r>
            <a:rPr lang="en-US" sz="1200" kern="1200" dirty="0"/>
            <a:t> </a:t>
          </a:r>
          <a:r>
            <a:rPr lang="ro-RO" sz="1200" kern="1200" dirty="0"/>
            <a:t>Specială</a:t>
          </a:r>
          <a:r>
            <a:rPr lang="en-US" sz="1200" kern="1200" dirty="0"/>
            <a:t> nr. 8)</a:t>
          </a:r>
        </a:p>
      </dsp:txBody>
      <dsp:txXfrm>
        <a:off x="4132465" y="2770226"/>
        <a:ext cx="1877317" cy="1126390"/>
      </dsp:txXfrm>
    </dsp:sp>
    <dsp:sp modelId="{32BE67A1-5FFA-4E3E-A8D0-EE7B50324F32}">
      <dsp:nvSpPr>
        <dsp:cNvPr id="0" name=""/>
        <dsp:cNvSpPr/>
      </dsp:nvSpPr>
      <dsp:spPr>
        <a:xfrm>
          <a:off x="6197515" y="2770226"/>
          <a:ext cx="1877317" cy="112639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200" b="1" i="1" kern="1200"/>
            <a:t>Împreună dăm culoare copilăriei </a:t>
          </a:r>
          <a:r>
            <a:rPr lang="ro-RO" sz="1200" kern="1200"/>
            <a:t>(acord de parteneriat </a:t>
          </a:r>
          <a:r>
            <a:rPr lang="en-US" sz="1200" kern="1200"/>
            <a:t>- CAEM, cu </a:t>
          </a:r>
          <a:r>
            <a:rPr lang="ro-RO" sz="1200" kern="1200"/>
            <a:t>Școala</a:t>
          </a:r>
          <a:r>
            <a:rPr lang="en-US" sz="1200" kern="1200"/>
            <a:t> </a:t>
          </a:r>
          <a:r>
            <a:rPr lang="ro-RO" sz="1200" kern="1200"/>
            <a:t>Gimnazială</a:t>
          </a:r>
          <a:r>
            <a:rPr lang="en-US" sz="1200" kern="1200"/>
            <a:t> </a:t>
          </a:r>
          <a:r>
            <a:rPr lang="ro-RO" sz="1200" kern="1200"/>
            <a:t>Specială</a:t>
          </a:r>
          <a:r>
            <a:rPr lang="en-US" sz="1200" kern="1200"/>
            <a:t> nr. 8)</a:t>
          </a:r>
        </a:p>
      </dsp:txBody>
      <dsp:txXfrm>
        <a:off x="6197515" y="2770226"/>
        <a:ext cx="1877317" cy="11263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D11DE-C873-4389-90E9-2D6B68BB18E4}">
      <dsp:nvSpPr>
        <dsp:cNvPr id="0" name=""/>
        <dsp:cNvSpPr/>
      </dsp:nvSpPr>
      <dsp:spPr>
        <a:xfrm>
          <a:off x="0" y="120127"/>
          <a:ext cx="3519810" cy="636480"/>
        </a:xfrm>
        <a:prstGeom prst="roundRect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600" kern="1200" dirty="0"/>
            <a:t>Numeroase activități umanitare au fost organizate în colaborare cu parteneri ca:</a:t>
          </a:r>
          <a:endParaRPr lang="en-US" sz="1600" kern="1200" dirty="0"/>
        </a:p>
      </dsp:txBody>
      <dsp:txXfrm>
        <a:off x="31070" y="151197"/>
        <a:ext cx="3457670" cy="574340"/>
      </dsp:txXfrm>
    </dsp:sp>
    <dsp:sp modelId="{579FD487-EF1A-48D8-A98F-1EDAC6C1349A}">
      <dsp:nvSpPr>
        <dsp:cNvPr id="0" name=""/>
        <dsp:cNvSpPr/>
      </dsp:nvSpPr>
      <dsp:spPr>
        <a:xfrm>
          <a:off x="0" y="802687"/>
          <a:ext cx="3519810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600" kern="1200"/>
            <a:t>Biserica </a:t>
          </a:r>
          <a:r>
            <a:rPr lang="en-US" sz="1600" kern="1200"/>
            <a:t>„</a:t>
          </a:r>
          <a:r>
            <a:rPr lang="ro-RO" sz="1600" kern="1200"/>
            <a:t>Regina Maria”;</a:t>
          </a:r>
          <a:endParaRPr lang="en-US" sz="1600" kern="1200"/>
        </a:p>
      </dsp:txBody>
      <dsp:txXfrm>
        <a:off x="31070" y="833757"/>
        <a:ext cx="3457670" cy="574340"/>
      </dsp:txXfrm>
    </dsp:sp>
    <dsp:sp modelId="{F147C73F-5D18-44CC-AA93-7009A125AC15}">
      <dsp:nvSpPr>
        <dsp:cNvPr id="0" name=""/>
        <dsp:cNvSpPr/>
      </dsp:nvSpPr>
      <dsp:spPr>
        <a:xfrm>
          <a:off x="0" y="1485247"/>
          <a:ext cx="3519810" cy="636480"/>
        </a:xfrm>
        <a:prstGeom prst="roundRect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/>
            <a:t>Primări</a:t>
          </a:r>
          <a:r>
            <a:rPr lang="ro-RO" sz="1600" kern="1200"/>
            <a:t>a</a:t>
          </a:r>
          <a:r>
            <a:rPr lang="it-IT" sz="1600" kern="1200"/>
            <a:t> sect</a:t>
          </a:r>
          <a:r>
            <a:rPr lang="ro-RO" sz="1600" kern="1200"/>
            <a:t>orului</a:t>
          </a:r>
          <a:r>
            <a:rPr lang="it-IT" sz="1600" kern="1200"/>
            <a:t> 1</a:t>
          </a:r>
          <a:r>
            <a:rPr lang="ro-RO" sz="1600" kern="1200"/>
            <a:t>;</a:t>
          </a:r>
          <a:endParaRPr lang="en-US" sz="1600" kern="1200"/>
        </a:p>
      </dsp:txBody>
      <dsp:txXfrm>
        <a:off x="31070" y="1516317"/>
        <a:ext cx="3457670" cy="574340"/>
      </dsp:txXfrm>
    </dsp:sp>
    <dsp:sp modelId="{877A487C-A634-42C0-86D0-6BA7FB3DE4C6}">
      <dsp:nvSpPr>
        <dsp:cNvPr id="0" name=""/>
        <dsp:cNvSpPr/>
      </dsp:nvSpPr>
      <dsp:spPr>
        <a:xfrm>
          <a:off x="0" y="2167807"/>
          <a:ext cx="3519810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/>
            <a:t>Poliţi</a:t>
          </a:r>
          <a:r>
            <a:rPr lang="ro-RO" sz="1600" kern="1200"/>
            <a:t>a</a:t>
          </a:r>
          <a:r>
            <a:rPr lang="it-IT" sz="1600" kern="1200"/>
            <a:t> comunitar</a:t>
          </a:r>
          <a:r>
            <a:rPr lang="ro-RO" sz="1600" kern="1200"/>
            <a:t>ă</a:t>
          </a:r>
          <a:r>
            <a:rPr lang="it-IT" sz="1600" kern="1200"/>
            <a:t> şi de proximitate</a:t>
          </a:r>
          <a:r>
            <a:rPr lang="ro-RO" sz="1600" kern="1200"/>
            <a:t>;</a:t>
          </a:r>
          <a:endParaRPr lang="en-US" sz="1600" kern="1200"/>
        </a:p>
      </dsp:txBody>
      <dsp:txXfrm>
        <a:off x="31070" y="2198877"/>
        <a:ext cx="3457670" cy="574340"/>
      </dsp:txXfrm>
    </dsp:sp>
    <dsp:sp modelId="{24FFFFCD-E9C5-4041-A601-3957F2BA748B}">
      <dsp:nvSpPr>
        <dsp:cNvPr id="0" name=""/>
        <dsp:cNvSpPr/>
      </dsp:nvSpPr>
      <dsp:spPr>
        <a:xfrm>
          <a:off x="0" y="2850367"/>
          <a:ext cx="3519810" cy="636480"/>
        </a:xfrm>
        <a:prstGeom prst="roundRect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/>
            <a:t>Asociaţi</a:t>
          </a:r>
          <a:r>
            <a:rPr lang="ro-RO" sz="1600" kern="1200"/>
            <a:t>a</a:t>
          </a:r>
          <a:r>
            <a:rPr lang="it-IT" sz="1600" kern="1200"/>
            <a:t> </a:t>
          </a:r>
          <a:r>
            <a:rPr lang="ro-RO" sz="1600" kern="1200"/>
            <a:t>juridică a </a:t>
          </a:r>
          <a:r>
            <a:rPr lang="it-IT" sz="1600" kern="1200"/>
            <a:t>părinţilor</a:t>
          </a:r>
          <a:r>
            <a:rPr lang="ro-RO" sz="1600" kern="1200"/>
            <a:t>;</a:t>
          </a:r>
          <a:endParaRPr lang="en-US" sz="1600" kern="1200"/>
        </a:p>
      </dsp:txBody>
      <dsp:txXfrm>
        <a:off x="31070" y="2881437"/>
        <a:ext cx="3457670" cy="574340"/>
      </dsp:txXfrm>
    </dsp:sp>
    <dsp:sp modelId="{1E49D5DD-A614-48BB-9CFA-76845FE769A2}">
      <dsp:nvSpPr>
        <dsp:cNvPr id="0" name=""/>
        <dsp:cNvSpPr/>
      </dsp:nvSpPr>
      <dsp:spPr>
        <a:xfrm>
          <a:off x="0" y="3532927"/>
          <a:ext cx="3519810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600" kern="1200"/>
            <a:t>diferite ONG-uri.</a:t>
          </a:r>
          <a:endParaRPr lang="en-US" sz="1600" kern="1200"/>
        </a:p>
      </dsp:txBody>
      <dsp:txXfrm>
        <a:off x="31070" y="3563997"/>
        <a:ext cx="3457670" cy="5743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01C9EC-77D2-4EAA-81BF-7C5DA10A6EEB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C88495-5A26-4F31-8C12-C504E691C7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717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C88495-5A26-4F31-8C12-C504E691C75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399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C88495-5A26-4F31-8C12-C504E691C75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556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C88495-5A26-4F31-8C12-C504E691C75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71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88495-5A26-4F31-8C12-C504E691C75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88495-5A26-4F31-8C12-C504E691C75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3523-C898-4707-B371-EF30AA042C90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C369-73D7-4D9F-8A87-960DB6BB865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1918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3523-C898-4707-B371-EF30AA042C90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C369-73D7-4D9F-8A87-960DB6BB86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44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3523-C898-4707-B371-EF30AA042C90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C369-73D7-4D9F-8A87-960DB6BB86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891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3523-C898-4707-B371-EF30AA042C90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C369-73D7-4D9F-8A87-960DB6BB86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363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3523-C898-4707-B371-EF30AA042C90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C369-73D7-4D9F-8A87-960DB6BB865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564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3523-C898-4707-B371-EF30AA042C90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C369-73D7-4D9F-8A87-960DB6BB86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099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3523-C898-4707-B371-EF30AA042C90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C369-73D7-4D9F-8A87-960DB6BB86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666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3523-C898-4707-B371-EF30AA042C90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C369-73D7-4D9F-8A87-960DB6BB86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149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3523-C898-4707-B371-EF30AA042C90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C369-73D7-4D9F-8A87-960DB6BB86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84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23423523-C898-4707-B371-EF30AA042C90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C3C369-73D7-4D9F-8A87-960DB6BB86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212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3523-C898-4707-B371-EF30AA042C90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C369-73D7-4D9F-8A87-960DB6BB86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12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3423523-C898-4707-B371-EF30AA042C90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FC3C369-73D7-4D9F-8A87-960DB6BB865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7939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99" r:id="rId1"/>
    <p:sldLayoutId id="2147485500" r:id="rId2"/>
    <p:sldLayoutId id="2147485501" r:id="rId3"/>
    <p:sldLayoutId id="2147485502" r:id="rId4"/>
    <p:sldLayoutId id="2147485503" r:id="rId5"/>
    <p:sldLayoutId id="2147485504" r:id="rId6"/>
    <p:sldLayoutId id="2147485505" r:id="rId7"/>
    <p:sldLayoutId id="2147485506" r:id="rId8"/>
    <p:sldLayoutId id="2147485507" r:id="rId9"/>
    <p:sldLayoutId id="2147485508" r:id="rId10"/>
    <p:sldLayoutId id="214748550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image" Target="../media/image52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12" Type="http://schemas.openxmlformats.org/officeDocument/2006/relationships/image" Target="../media/image51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image" Target="../media/image44.jpeg"/><Relationship Id="rId15" Type="http://schemas.openxmlformats.org/officeDocument/2006/relationships/image" Target="../media/image54.jpe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Relationship Id="rId14" Type="http://schemas.openxmlformats.org/officeDocument/2006/relationships/image" Target="../media/image5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10" Type="http://schemas.openxmlformats.org/officeDocument/2006/relationships/image" Target="../media/image67.jpeg"/><Relationship Id="rId4" Type="http://schemas.openxmlformats.org/officeDocument/2006/relationships/image" Target="../media/image61.jpeg"/><Relationship Id="rId9" Type="http://schemas.openxmlformats.org/officeDocument/2006/relationships/image" Target="../media/image6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68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71.jpe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7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17" Type="http://schemas.openxmlformats.org/officeDocument/2006/relationships/image" Target="../media/image37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5" Type="http://schemas.openxmlformats.org/officeDocument/2006/relationships/image" Target="../media/image3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Relationship Id="rId1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68579851"/>
              </p:ext>
            </p:extLst>
          </p:nvPr>
        </p:nvGraphicFramePr>
        <p:xfrm>
          <a:off x="609600" y="762000"/>
          <a:ext cx="81534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4648200"/>
            <a:ext cx="6477000" cy="1371600"/>
          </a:xfrm>
        </p:spPr>
        <p:txBody>
          <a:bodyPr>
            <a:normAutofit fontScale="85000" lnSpcReduction="10000"/>
          </a:bodyPr>
          <a:lstStyle/>
          <a:p>
            <a:r>
              <a:rPr lang="ro-RO" sz="2400" dirty="0">
                <a:solidFill>
                  <a:schemeClr val="tx1"/>
                </a:solidFill>
              </a:rPr>
              <a:t>pentru anul şcolar 20</a:t>
            </a:r>
            <a:r>
              <a:rPr lang="en-US" sz="2400" dirty="0">
                <a:solidFill>
                  <a:schemeClr val="tx1"/>
                </a:solidFill>
              </a:rPr>
              <a:t>22</a:t>
            </a:r>
            <a:r>
              <a:rPr lang="ro-RO" sz="2400" dirty="0">
                <a:solidFill>
                  <a:schemeClr val="tx1"/>
                </a:solidFill>
              </a:rPr>
              <a:t> – 20</a:t>
            </a:r>
            <a:r>
              <a:rPr lang="en-US" sz="2400" dirty="0">
                <a:solidFill>
                  <a:schemeClr val="tx1"/>
                </a:solidFill>
              </a:rPr>
              <a:t>23</a:t>
            </a:r>
            <a:r>
              <a:rPr lang="ro-RO" sz="2400" dirty="0">
                <a:solidFill>
                  <a:schemeClr val="tx1"/>
                </a:solidFill>
              </a:rPr>
              <a:t>,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ro-RO" sz="2400" dirty="0">
                <a:solidFill>
                  <a:schemeClr val="tx1"/>
                </a:solidFill>
              </a:rPr>
              <a:t>finalizat la data de 0</a:t>
            </a:r>
            <a:r>
              <a:rPr lang="en-US" sz="2400" dirty="0">
                <a:solidFill>
                  <a:schemeClr val="tx1"/>
                </a:solidFill>
              </a:rPr>
              <a:t>6</a:t>
            </a:r>
            <a:r>
              <a:rPr lang="ro-RO" sz="2400" dirty="0">
                <a:solidFill>
                  <a:schemeClr val="tx1"/>
                </a:solidFill>
              </a:rPr>
              <a:t>.</a:t>
            </a:r>
            <a:r>
              <a:rPr lang="en-US" sz="2400" dirty="0">
                <a:solidFill>
                  <a:schemeClr val="tx1"/>
                </a:solidFill>
              </a:rPr>
              <a:t>10</a:t>
            </a:r>
            <a:r>
              <a:rPr lang="ro-RO" sz="2400" dirty="0">
                <a:solidFill>
                  <a:schemeClr val="tx1"/>
                </a:solidFill>
              </a:rPr>
              <a:t>.20</a:t>
            </a:r>
            <a:r>
              <a:rPr lang="en-US" sz="2400" dirty="0">
                <a:solidFill>
                  <a:schemeClr val="tx1"/>
                </a:solidFill>
              </a:rPr>
              <a:t>23</a:t>
            </a:r>
            <a:r>
              <a:rPr lang="ro-RO" sz="2400" dirty="0">
                <a:solidFill>
                  <a:schemeClr val="tx1"/>
                </a:solidFill>
              </a:rPr>
              <a:t> de către 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ro-RO" sz="2400" b="1" i="1" dirty="0">
                <a:solidFill>
                  <a:schemeClr val="tx1"/>
                </a:solidFill>
              </a:rPr>
              <a:t>Comisia de Evaluare și Asigurare a Calității</a:t>
            </a:r>
            <a:endParaRPr lang="en-US" sz="2400" b="1" i="1" dirty="0">
              <a:solidFill>
                <a:schemeClr val="tx1"/>
              </a:solidFill>
            </a:endParaRPr>
          </a:p>
        </p:txBody>
      </p:sp>
      <p:pic>
        <p:nvPicPr>
          <p:cNvPr id="2" name="Picture 1" descr="10488126_588406631264414_6524375504124482105_n">
            <a:extLst>
              <a:ext uri="{FF2B5EF4-FFF2-40B4-BE49-F238E27FC236}">
                <a16:creationId xmlns:a16="http://schemas.microsoft.com/office/drawing/2014/main" id="{7848F0B6-2AC0-5D29-0515-8BF699B070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"/>
            <a:ext cx="1371600" cy="1389185"/>
          </a:xfrm>
          <a:prstGeom prst="ellipse">
            <a:avLst/>
          </a:prstGeom>
          <a:ln w="1905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955" y="274819"/>
            <a:ext cx="3181245" cy="763464"/>
          </a:xfrm>
        </p:spPr>
        <p:txBody>
          <a:bodyPr>
            <a:normAutofit/>
          </a:bodyPr>
          <a:lstStyle/>
          <a:p>
            <a:r>
              <a:rPr lang="ro-RO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ELEVI TALENTAȚI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0133">
            <a:off x="1957311" y="3066691"/>
            <a:ext cx="1988648" cy="1488779"/>
          </a:xfrm>
          <a:prstGeom prst="roundRect">
            <a:avLst>
              <a:gd name="adj" fmla="val 16667"/>
            </a:avLst>
          </a:prstGeom>
          <a:ln w="28575"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25290" y="3084381"/>
            <a:ext cx="1133124" cy="1508673"/>
          </a:xfrm>
          <a:prstGeom prst="ellipse">
            <a:avLst/>
          </a:prstGeom>
          <a:ln w="28575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51278">
            <a:off x="504271" y="4973479"/>
            <a:ext cx="1406400" cy="1210146"/>
          </a:xfrm>
          <a:prstGeom prst="roundRect">
            <a:avLst>
              <a:gd name="adj" fmla="val 16667"/>
            </a:avLst>
          </a:prstGeom>
          <a:ln>
            <a:solidFill>
              <a:srgbClr val="92D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340734">
            <a:off x="6013621" y="4802527"/>
            <a:ext cx="1371600" cy="1453896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15007" y="1363410"/>
            <a:ext cx="2005292" cy="1410758"/>
          </a:xfrm>
          <a:prstGeom prst="roundRect">
            <a:avLst>
              <a:gd name="adj" fmla="val 16667"/>
            </a:avLst>
          </a:prstGeom>
          <a:ln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A877845-88FC-4882-A8EF-6C20F168468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1448">
            <a:off x="6563137" y="1851972"/>
            <a:ext cx="1812502" cy="1217506"/>
          </a:xfrm>
          <a:prstGeom prst="roundRect">
            <a:avLst>
              <a:gd name="adj" fmla="val 16667"/>
            </a:avLst>
          </a:prstGeom>
          <a:ln w="19050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38B77C-FC44-4CDD-BE6E-10A2117A9A5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9207">
            <a:off x="7033603" y="3196953"/>
            <a:ext cx="1734587" cy="1300940"/>
          </a:xfrm>
          <a:prstGeom prst="roundRect">
            <a:avLst>
              <a:gd name="adj" fmla="val 16667"/>
            </a:avLst>
          </a:prstGeom>
          <a:ln w="28575">
            <a:solidFill>
              <a:srgbClr val="FFC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A83C2256-630D-3BF9-6B91-43D298845D4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55" y="2884172"/>
            <a:ext cx="1461236" cy="1971712"/>
          </a:xfrm>
          <a:prstGeom prst="rect">
            <a:avLst/>
          </a:prstGeom>
        </p:spPr>
      </p:pic>
      <p:pic>
        <p:nvPicPr>
          <p:cNvPr id="21" name="Picture 20" descr="A picture containing text, table, indoor&#10;&#10;Description automatically generated">
            <a:extLst>
              <a:ext uri="{FF2B5EF4-FFF2-40B4-BE49-F238E27FC236}">
                <a16:creationId xmlns:a16="http://schemas.microsoft.com/office/drawing/2014/main" id="{3CFBFB8F-D188-5A11-86C7-317BC7947A3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722" y="4752921"/>
            <a:ext cx="1034611" cy="1442841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23" name="Picture 22" descr="Text, calendar&#10;&#10;Description automatically generated">
            <a:extLst>
              <a:ext uri="{FF2B5EF4-FFF2-40B4-BE49-F238E27FC236}">
                <a16:creationId xmlns:a16="http://schemas.microsoft.com/office/drawing/2014/main" id="{61C5398C-0D89-62CF-312B-0DDBC2235D7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269" y="4696741"/>
            <a:ext cx="3566851" cy="1595697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25" name="Picture 24" descr="A close-up of some candy&#10;&#10;Description automatically generated with low confidence">
            <a:extLst>
              <a:ext uri="{FF2B5EF4-FFF2-40B4-BE49-F238E27FC236}">
                <a16:creationId xmlns:a16="http://schemas.microsoft.com/office/drawing/2014/main" id="{2EB0AF5A-F1CB-73C3-9EB1-2AA3C906438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1433">
            <a:off x="483860" y="1518031"/>
            <a:ext cx="2252774" cy="1086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1" name="Picture 30" descr="A picture containing text, envelope&#10;&#10;Description automatically generated">
            <a:extLst>
              <a:ext uri="{FF2B5EF4-FFF2-40B4-BE49-F238E27FC236}">
                <a16:creationId xmlns:a16="http://schemas.microsoft.com/office/drawing/2014/main" id="{826405B7-FB0E-74D7-6B12-22957A4DC02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031" y="1292760"/>
            <a:ext cx="1319127" cy="1741038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A plastic bottle shaped like a pig&#10;&#10;Description automatically generated">
            <a:extLst>
              <a:ext uri="{FF2B5EF4-FFF2-40B4-BE49-F238E27FC236}">
                <a16:creationId xmlns:a16="http://schemas.microsoft.com/office/drawing/2014/main" id="{3066EC99-4F11-BF1A-D9EC-11C4774377F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360" y="3329867"/>
            <a:ext cx="1589441" cy="11920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 descr="A paper art project on a table&#10;&#10;Description automatically generated">
            <a:extLst>
              <a:ext uri="{FF2B5EF4-FFF2-40B4-BE49-F238E27FC236}">
                <a16:creationId xmlns:a16="http://schemas.microsoft.com/office/drawing/2014/main" id="{C214B42C-05E5-1FF3-FE78-BD38F1DAF39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7251">
            <a:off x="6686489" y="412089"/>
            <a:ext cx="2073061" cy="1252387"/>
          </a:xfrm>
          <a:prstGeom prst="roundRect">
            <a:avLst>
              <a:gd name="adj" fmla="val 16667"/>
            </a:avLst>
          </a:prstGeom>
          <a:ln w="28575"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0">
            <a:extLst>
              <a:ext uri="{FF2B5EF4-FFF2-40B4-BE49-F238E27FC236}">
                <a16:creationId xmlns:a16="http://schemas.microsoft.com/office/drawing/2014/main" id="{36D16D1E-4205-49F5-BD2A-DA769947C1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12">
            <a:extLst>
              <a:ext uri="{FF2B5EF4-FFF2-40B4-BE49-F238E27FC236}">
                <a16:creationId xmlns:a16="http://schemas.microsoft.com/office/drawing/2014/main" id="{012FD100-C039-4E03-B5E4-2EDFA7290A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41936"/>
            <a:ext cx="9144000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7" name="Straight Connector 14">
            <a:extLst>
              <a:ext uri="{FF2B5EF4-FFF2-40B4-BE49-F238E27FC236}">
                <a16:creationId xmlns:a16="http://schemas.microsoft.com/office/drawing/2014/main" id="{4418FCD2-8448-4A81-8EB4-72250F7827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8" name="Rectangle 16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8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277" y="516835"/>
            <a:ext cx="2313633" cy="5772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PREMII OBȚINUTE LA CONCURSUL COMPER</a:t>
            </a:r>
            <a:br>
              <a:rPr lang="en-US" sz="3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Etapa </a:t>
            </a:r>
            <a:r>
              <a:rPr lang="en-US" sz="31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națională</a:t>
            </a:r>
            <a:r>
              <a:rPr lang="en-US" sz="31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1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clasele</a:t>
            </a:r>
            <a:r>
              <a:rPr lang="en-US" sz="3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I-IV)</a:t>
            </a:r>
            <a:br>
              <a:rPr lang="en-US" sz="3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100" dirty="0">
              <a:solidFill>
                <a:srgbClr val="FFFFFF"/>
              </a:solidFill>
            </a:endParaRPr>
          </a:p>
        </p:txBody>
      </p:sp>
      <p:sp>
        <p:nvSpPr>
          <p:cNvPr id="30" name="Rectangle 20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08783" y="516835"/>
            <a:ext cx="2788436" cy="5772837"/>
          </a:xfr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21682" indent="-121682" defTabSz="667512">
              <a:spcBef>
                <a:spcPts val="876"/>
              </a:spcBef>
              <a:spcAft>
                <a:spcPts val="146"/>
              </a:spcAft>
              <a:buNone/>
            </a:pPr>
            <a:r>
              <a:rPr lang="ro-RO" sz="1050" b="1" kern="1200" dirty="0">
                <a:solidFill>
                  <a:srgbClr val="ED46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Comunicare</a:t>
            </a:r>
            <a:endParaRPr lang="en-US" sz="1050" b="1" kern="1200" dirty="0">
              <a:solidFill>
                <a:srgbClr val="ED46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1682" indent="-121682" defTabSz="667512">
              <a:spcBef>
                <a:spcPts val="876"/>
              </a:spcBef>
              <a:spcAft>
                <a:spcPts val="146"/>
              </a:spcAft>
              <a:buNone/>
            </a:pPr>
            <a:r>
              <a:rPr lang="ro-RO" sz="105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Premiul </a:t>
            </a:r>
            <a:r>
              <a:rPr lang="en-US" sz="105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 </a:t>
            </a:r>
            <a:r>
              <a:rPr lang="en-US" sz="105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</a:t>
            </a:r>
            <a:r>
              <a:rPr lang="en-US" sz="105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05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ILDUȚĂ VLADIMIR (1A)</a:t>
            </a:r>
          </a:p>
          <a:p>
            <a:pPr marL="121682" indent="-121682" defTabSz="667512">
              <a:spcBef>
                <a:spcPts val="876"/>
              </a:spcBef>
              <a:spcAft>
                <a:spcPts val="146"/>
              </a:spcAft>
              <a:buNone/>
            </a:pPr>
            <a:r>
              <a:rPr lang="ro-RO" sz="105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Premiul</a:t>
            </a:r>
            <a:r>
              <a:rPr lang="en-US" sz="105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 </a:t>
            </a:r>
            <a:r>
              <a:rPr lang="en-US" sz="105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NEGRUȚ SMARANDA (1A)</a:t>
            </a:r>
          </a:p>
          <a:p>
            <a:pPr marL="121682" indent="-121682" defTabSz="667512">
              <a:spcBef>
                <a:spcPts val="876"/>
              </a:spcBef>
              <a:spcAft>
                <a:spcPts val="146"/>
              </a:spcAft>
              <a:buNone/>
            </a:pPr>
            <a:r>
              <a:rPr lang="ro-RO" sz="105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Premiul</a:t>
            </a:r>
            <a:r>
              <a:rPr lang="en-US" sz="105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 </a:t>
            </a:r>
            <a:r>
              <a:rPr lang="en-US" sz="105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SECU MARTIN (1A)</a:t>
            </a:r>
          </a:p>
          <a:p>
            <a:pPr marL="121682" indent="-121682" defTabSz="667512">
              <a:spcBef>
                <a:spcPts val="876"/>
              </a:spcBef>
              <a:spcAft>
                <a:spcPts val="146"/>
              </a:spcAft>
              <a:buNone/>
            </a:pPr>
            <a:r>
              <a:rPr lang="ro-RO" sz="105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Premiul</a:t>
            </a:r>
            <a:r>
              <a:rPr lang="en-US" sz="105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</a:t>
            </a:r>
            <a:r>
              <a:rPr lang="en-US" sz="105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TRANDAFIR MARC ANDREI (1D)</a:t>
            </a:r>
          </a:p>
          <a:p>
            <a:pPr marL="121682" indent="-121682" defTabSz="667512">
              <a:spcBef>
                <a:spcPts val="876"/>
              </a:spcBef>
              <a:spcAft>
                <a:spcPts val="146"/>
              </a:spcAft>
              <a:buNone/>
            </a:pPr>
            <a:r>
              <a:rPr lang="ro-RO" sz="105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Premiul</a:t>
            </a:r>
            <a:r>
              <a:rPr lang="en-US" sz="105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 </a:t>
            </a:r>
            <a:r>
              <a:rPr lang="en-US" sz="105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POPA MATEI (2A)</a:t>
            </a:r>
          </a:p>
          <a:p>
            <a:pPr marL="121682" indent="-121682" defTabSz="667512">
              <a:spcBef>
                <a:spcPts val="876"/>
              </a:spcBef>
              <a:spcAft>
                <a:spcPts val="146"/>
              </a:spcAft>
              <a:buNone/>
            </a:pPr>
            <a:r>
              <a:rPr lang="ro-RO" sz="105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Premiul </a:t>
            </a:r>
            <a:r>
              <a:rPr lang="en-US" sz="105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 </a:t>
            </a:r>
            <a:r>
              <a:rPr lang="en-US" sz="105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MOISE MEDEEA (2A)</a:t>
            </a:r>
          </a:p>
          <a:p>
            <a:pPr marL="121682" indent="-121682" defTabSz="667512">
              <a:spcBef>
                <a:spcPts val="876"/>
              </a:spcBef>
              <a:spcAft>
                <a:spcPts val="146"/>
              </a:spcAft>
              <a:buNone/>
            </a:pPr>
            <a:r>
              <a:rPr lang="ro-RO" sz="105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Premiul</a:t>
            </a:r>
            <a:r>
              <a:rPr lang="en-US" sz="105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 </a:t>
            </a:r>
            <a:r>
              <a:rPr lang="en-US" sz="105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NICULESCU ROBERT (2C)</a:t>
            </a:r>
          </a:p>
          <a:p>
            <a:pPr marL="121682" indent="-121682" defTabSz="667512">
              <a:spcBef>
                <a:spcPts val="876"/>
              </a:spcBef>
              <a:spcAft>
                <a:spcPts val="146"/>
              </a:spcAft>
              <a:buNone/>
            </a:pPr>
            <a:r>
              <a:rPr lang="ro-RO" sz="105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Premiul</a:t>
            </a:r>
            <a:r>
              <a:rPr lang="en-US" sz="105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 </a:t>
            </a:r>
            <a:r>
              <a:rPr lang="en-US" sz="105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LITEANU EDUARD (2C)</a:t>
            </a:r>
          </a:p>
          <a:p>
            <a:pPr marL="121682" indent="-121682" defTabSz="667512">
              <a:spcBef>
                <a:spcPts val="876"/>
              </a:spcBef>
              <a:spcAft>
                <a:spcPts val="146"/>
              </a:spcAft>
              <a:buNone/>
            </a:pPr>
            <a:r>
              <a:rPr lang="ro-RO" sz="105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Premiul</a:t>
            </a:r>
            <a:r>
              <a:rPr lang="en-US" sz="105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 </a:t>
            </a:r>
            <a:r>
              <a:rPr lang="en-US" sz="105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TUDOR RAREȘ (3A)</a:t>
            </a:r>
          </a:p>
          <a:p>
            <a:pPr marL="121682" indent="-121682" defTabSz="667512">
              <a:spcBef>
                <a:spcPts val="876"/>
              </a:spcBef>
              <a:spcAft>
                <a:spcPts val="146"/>
              </a:spcAft>
              <a:buNone/>
            </a:pPr>
            <a:r>
              <a:rPr lang="ro-RO" sz="105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Premiul I </a:t>
            </a:r>
            <a:r>
              <a:rPr lang="en-US" sz="105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POSTOLACHI MATEI (3A)</a:t>
            </a:r>
          </a:p>
          <a:p>
            <a:pPr marL="121682" indent="-121682" defTabSz="667512">
              <a:spcBef>
                <a:spcPts val="876"/>
              </a:spcBef>
              <a:spcAft>
                <a:spcPts val="146"/>
              </a:spcAft>
              <a:buNone/>
            </a:pPr>
            <a:r>
              <a:rPr lang="ro-RO" sz="105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Premiul I </a:t>
            </a:r>
            <a:r>
              <a:rPr lang="en-US" sz="105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BUCȘA VLAD (3A)</a:t>
            </a:r>
          </a:p>
          <a:p>
            <a:pPr marL="121682" indent="-121682" defTabSz="667512">
              <a:spcBef>
                <a:spcPts val="876"/>
              </a:spcBef>
              <a:spcAft>
                <a:spcPts val="146"/>
              </a:spcAft>
              <a:buNone/>
            </a:pPr>
            <a:r>
              <a:rPr lang="ro-RO" sz="105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Premiul I </a:t>
            </a:r>
            <a:r>
              <a:rPr lang="en-US" sz="105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SOLOMON VIVEL (3A)</a:t>
            </a:r>
          </a:p>
          <a:p>
            <a:pPr marL="121682" indent="-121682" defTabSz="667512">
              <a:spcBef>
                <a:spcPts val="876"/>
              </a:spcBef>
              <a:spcAft>
                <a:spcPts val="146"/>
              </a:spcAft>
              <a:buNone/>
            </a:pPr>
            <a:r>
              <a:rPr lang="ro-RO" sz="105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Premiul I </a:t>
            </a:r>
            <a:r>
              <a:rPr lang="en-US" sz="105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CRISTEA KATIA (3B)</a:t>
            </a:r>
          </a:p>
          <a:p>
            <a:pPr marL="121682" indent="-121682" defTabSz="667512">
              <a:spcBef>
                <a:spcPts val="876"/>
              </a:spcBef>
              <a:spcAft>
                <a:spcPts val="146"/>
              </a:spcAft>
              <a:buNone/>
            </a:pPr>
            <a:r>
              <a:rPr lang="ro-RO" sz="105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Premiul I </a:t>
            </a:r>
            <a:r>
              <a:rPr lang="ro-RO" sz="1050" b="1" kern="12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</a:t>
            </a:r>
            <a:r>
              <a:rPr lang="en-US" sz="1050" b="1" kern="12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CRISTEA ALEXANDRU (3B)</a:t>
            </a:r>
            <a:endParaRPr lang="ro-RO" sz="1050" kern="1200" dirty="0">
              <a:solidFill>
                <a:schemeClr val="dk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76" indent="0" defTabSz="667512">
              <a:spcBef>
                <a:spcPts val="876"/>
              </a:spcBef>
              <a:spcAft>
                <a:spcPts val="146"/>
              </a:spcAft>
              <a:buNone/>
            </a:pPr>
            <a:r>
              <a:rPr lang="ro-RO" sz="105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Premiul I </a:t>
            </a:r>
            <a:r>
              <a:rPr lang="ro-RO" sz="1050" b="1" kern="12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</a:t>
            </a:r>
            <a:r>
              <a:rPr lang="en-US" sz="1050" b="1" kern="12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STĂNICĂ ANDREI (4A)</a:t>
            </a:r>
          </a:p>
          <a:p>
            <a:pPr marL="3476" indent="0" defTabSz="667512">
              <a:spcBef>
                <a:spcPts val="876"/>
              </a:spcBef>
              <a:spcAft>
                <a:spcPts val="146"/>
              </a:spcAft>
              <a:buNone/>
            </a:pPr>
            <a:r>
              <a:rPr lang="ro-RO" sz="105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Premiul I </a:t>
            </a:r>
            <a:r>
              <a:rPr lang="en-US" sz="1050" b="1" kern="12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NEDELEA SOFIA (4A)</a:t>
            </a:r>
          </a:p>
          <a:p>
            <a:pPr marL="3476" indent="0" defTabSz="667512">
              <a:spcBef>
                <a:spcPts val="876"/>
              </a:spcBef>
              <a:spcAft>
                <a:spcPts val="146"/>
              </a:spcAft>
              <a:buNone/>
            </a:pPr>
            <a:r>
              <a:rPr lang="ro-RO" sz="105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Premiul I </a:t>
            </a:r>
            <a:r>
              <a:rPr lang="en-US" sz="1050" b="1" kern="12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JALBĂ PETRU (4C)</a:t>
            </a:r>
          </a:p>
          <a:p>
            <a:pPr marL="3476" indent="0" defTabSz="667512">
              <a:spcBef>
                <a:spcPts val="876"/>
              </a:spcBef>
              <a:spcAft>
                <a:spcPts val="146"/>
              </a:spcAft>
              <a:buNone/>
            </a:pPr>
            <a:r>
              <a:rPr lang="ro-RO" sz="105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Premiul I </a:t>
            </a:r>
            <a:r>
              <a:rPr lang="en-US" sz="1050" b="1" kern="12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GHEORGHE EDUARD (4C)</a:t>
            </a:r>
          </a:p>
          <a:p>
            <a:pPr marL="3476" indent="0" defTabSz="667512">
              <a:spcBef>
                <a:spcPts val="876"/>
              </a:spcBef>
              <a:spcAft>
                <a:spcPts val="146"/>
              </a:spcAft>
              <a:buNone/>
            </a:pPr>
            <a:r>
              <a:rPr lang="ro-RO" sz="105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Premiul I </a:t>
            </a:r>
            <a:r>
              <a:rPr lang="en-US" sz="1050" b="1" kern="12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PREDA EDUARD (4D)</a:t>
            </a:r>
          </a:p>
          <a:p>
            <a:pPr marL="3476" indent="0" defTabSz="667512">
              <a:spcBef>
                <a:spcPts val="876"/>
              </a:spcBef>
              <a:spcAft>
                <a:spcPts val="146"/>
              </a:spcAft>
              <a:buNone/>
            </a:pPr>
            <a:r>
              <a:rPr lang="ro-RO" sz="105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Premiul I </a:t>
            </a:r>
            <a:r>
              <a:rPr lang="en-US" sz="1050" b="1" kern="12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DUȘCĂ DARIUS (4D)</a:t>
            </a:r>
            <a:endParaRPr lang="en-US" sz="1050" b="1" kern="1200" dirty="0">
              <a:solidFill>
                <a:srgbClr val="00B05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17475" indent="-117475">
              <a:buNone/>
            </a:pPr>
            <a:endParaRPr lang="en-US" sz="700" dirty="0">
              <a:solidFill>
                <a:srgbClr val="0070C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A77549-DA94-BD50-26E0-408FDE1883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6406" y="2089483"/>
            <a:ext cx="2618994" cy="4200192"/>
          </a:xfrm>
          <a:ln w="28575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marL="85757" indent="-85757" defTabSz="667512">
              <a:spcBef>
                <a:spcPts val="876"/>
              </a:spcBef>
              <a:spcAft>
                <a:spcPts val="146"/>
              </a:spcAft>
              <a:buNone/>
            </a:pPr>
            <a:r>
              <a:rPr lang="ro-RO" sz="9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Premiul II </a:t>
            </a:r>
            <a:r>
              <a:rPr lang="ro-RO" sz="9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</a:t>
            </a:r>
            <a:r>
              <a:rPr lang="en-US" sz="900" b="1" kern="1200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SLAV IRIS</a:t>
            </a:r>
            <a:r>
              <a:rPr lang="ro-RO" sz="900" kern="1200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o-RO" sz="900" b="1" kern="1200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lang="en-US" sz="900" b="1" kern="1200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1A</a:t>
            </a:r>
            <a:r>
              <a:rPr lang="ro-RO" sz="900" b="1" kern="1200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3476" indent="0" defTabSz="667512">
              <a:spcBef>
                <a:spcPts val="876"/>
              </a:spcBef>
              <a:spcAft>
                <a:spcPts val="146"/>
              </a:spcAft>
              <a:buNone/>
            </a:pPr>
            <a:r>
              <a:rPr lang="ro-RO" sz="9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Premiul II </a:t>
            </a:r>
            <a:r>
              <a:rPr lang="ro-RO" sz="9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</a:t>
            </a:r>
            <a:r>
              <a:rPr lang="en-US" sz="900" b="1" kern="1200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BOROJAN VICTOR</a:t>
            </a:r>
            <a:r>
              <a:rPr lang="ro-RO" sz="900" kern="1200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o-RO" sz="900" b="1" kern="1200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lang="en-US" sz="900" b="1" kern="1200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1A</a:t>
            </a:r>
            <a:r>
              <a:rPr lang="ro-RO" sz="900" b="1" kern="1200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lang="en-US" sz="900" b="1" kern="1200" dirty="0">
              <a:solidFill>
                <a:srgbClr val="0070C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 defTabSz="667512">
              <a:spcBef>
                <a:spcPts val="876"/>
              </a:spcBef>
              <a:spcAft>
                <a:spcPts val="146"/>
              </a:spcAft>
              <a:buNone/>
            </a:pPr>
            <a:r>
              <a:rPr lang="ro-RO" sz="9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Premiul II </a:t>
            </a:r>
            <a:r>
              <a:rPr lang="ro-RO" sz="9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</a:t>
            </a:r>
            <a:r>
              <a:rPr lang="en-US" sz="9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900" b="1" kern="1200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ȘERBAN ANTONIA (1D)</a:t>
            </a:r>
          </a:p>
          <a:p>
            <a:pPr marL="0" indent="0" defTabSz="667512">
              <a:spcBef>
                <a:spcPts val="876"/>
              </a:spcBef>
              <a:spcAft>
                <a:spcPts val="146"/>
              </a:spcAft>
              <a:buNone/>
            </a:pPr>
            <a:r>
              <a:rPr lang="ro-RO" sz="9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Premiul II </a:t>
            </a:r>
            <a:r>
              <a:rPr lang="ro-RO" sz="9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</a:t>
            </a:r>
            <a:r>
              <a:rPr lang="en-US" sz="9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900" b="1" kern="1200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DELCEA RADU FILIP (1D)</a:t>
            </a:r>
          </a:p>
          <a:p>
            <a:pPr marL="121682" indent="-121682" defTabSz="667512">
              <a:spcBef>
                <a:spcPts val="876"/>
              </a:spcBef>
              <a:spcAft>
                <a:spcPts val="146"/>
              </a:spcAft>
              <a:buNone/>
            </a:pPr>
            <a:r>
              <a:rPr lang="ro-RO" sz="9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Premiul </a:t>
            </a:r>
            <a:r>
              <a:rPr lang="en-US" sz="9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 </a:t>
            </a:r>
            <a:r>
              <a:rPr lang="en-US" sz="9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</a:t>
            </a:r>
            <a:r>
              <a:rPr lang="en-US" sz="900" b="1" kern="1200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APOSTOL RARIS (2A)</a:t>
            </a:r>
          </a:p>
          <a:p>
            <a:pPr marL="121682" indent="-121682" defTabSz="667512">
              <a:spcBef>
                <a:spcPts val="876"/>
              </a:spcBef>
              <a:spcAft>
                <a:spcPts val="146"/>
              </a:spcAft>
              <a:buNone/>
            </a:pPr>
            <a:r>
              <a:rPr lang="ro-RO" sz="9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Premiul</a:t>
            </a:r>
            <a:r>
              <a:rPr lang="en-US" sz="9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II </a:t>
            </a:r>
            <a:r>
              <a:rPr lang="en-US" sz="9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</a:t>
            </a:r>
            <a:r>
              <a:rPr lang="en-US" sz="900" b="1" kern="1200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ȘTEFAN ANTONIA (3A)</a:t>
            </a:r>
          </a:p>
          <a:p>
            <a:pPr marL="121682" indent="-121682" defTabSz="667512">
              <a:spcBef>
                <a:spcPts val="876"/>
              </a:spcBef>
              <a:spcAft>
                <a:spcPts val="146"/>
              </a:spcAft>
              <a:buNone/>
            </a:pPr>
            <a:r>
              <a:rPr lang="ro-RO" sz="9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Premiul</a:t>
            </a:r>
            <a:r>
              <a:rPr lang="en-US" sz="9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II </a:t>
            </a:r>
            <a:r>
              <a:rPr lang="en-US" sz="9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</a:t>
            </a:r>
            <a:r>
              <a:rPr lang="en-US" sz="900" b="1" kern="1200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TOLEA VLAD (3B)</a:t>
            </a:r>
          </a:p>
          <a:p>
            <a:pPr marL="121682" indent="-121682" defTabSz="667512">
              <a:spcBef>
                <a:spcPts val="876"/>
              </a:spcBef>
              <a:spcAft>
                <a:spcPts val="146"/>
              </a:spcAft>
              <a:buNone/>
            </a:pPr>
            <a:endParaRPr lang="en-US" sz="900" b="1" kern="1200" dirty="0">
              <a:solidFill>
                <a:srgbClr val="0070C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1682" indent="-121682" defTabSz="667512">
              <a:spcBef>
                <a:spcPts val="876"/>
              </a:spcBef>
              <a:spcAft>
                <a:spcPts val="146"/>
              </a:spcAft>
              <a:buNone/>
            </a:pPr>
            <a:endParaRPr lang="en-US" sz="900" b="1" kern="1200" dirty="0">
              <a:solidFill>
                <a:srgbClr val="0070C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1682" indent="-121682" defTabSz="667512">
              <a:spcBef>
                <a:spcPts val="876"/>
              </a:spcBef>
              <a:spcAft>
                <a:spcPts val="146"/>
              </a:spcAft>
              <a:buNone/>
            </a:pPr>
            <a:r>
              <a:rPr lang="ro-RO" sz="9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Premiul</a:t>
            </a:r>
            <a:r>
              <a:rPr lang="en-US" sz="9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III </a:t>
            </a:r>
            <a:r>
              <a:rPr lang="en-US" sz="9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BEȘLIU ELIZA (1A)</a:t>
            </a:r>
          </a:p>
          <a:p>
            <a:pPr marL="121682" indent="-121682" defTabSz="667512">
              <a:spcBef>
                <a:spcPts val="876"/>
              </a:spcBef>
              <a:spcAft>
                <a:spcPts val="146"/>
              </a:spcAft>
              <a:buNone/>
            </a:pPr>
            <a:r>
              <a:rPr lang="ro-RO" sz="9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Premiul I</a:t>
            </a:r>
            <a:r>
              <a:rPr lang="en-US" sz="9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 </a:t>
            </a:r>
            <a:r>
              <a:rPr lang="en-US" sz="9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CÂRLAN RAREȘ (1A)</a:t>
            </a:r>
          </a:p>
          <a:p>
            <a:pPr marL="121682" indent="-121682" defTabSz="667512">
              <a:spcBef>
                <a:spcPts val="876"/>
              </a:spcBef>
              <a:spcAft>
                <a:spcPts val="146"/>
              </a:spcAft>
              <a:buNone/>
            </a:pPr>
            <a:r>
              <a:rPr lang="ro-RO" sz="9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Premiul</a:t>
            </a:r>
            <a:r>
              <a:rPr lang="en-US" sz="9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III </a:t>
            </a:r>
            <a:r>
              <a:rPr lang="en-US" sz="9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ARHEREU RAREȘ ANDREI (1D)</a:t>
            </a:r>
          </a:p>
          <a:p>
            <a:pPr marL="121682" indent="-121682" defTabSz="667512">
              <a:spcBef>
                <a:spcPts val="876"/>
              </a:spcBef>
              <a:spcAft>
                <a:spcPts val="146"/>
              </a:spcAft>
              <a:buNone/>
            </a:pPr>
            <a:r>
              <a:rPr lang="ro-RO" sz="9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Premiul I</a:t>
            </a:r>
            <a:r>
              <a:rPr lang="en-US" sz="9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 </a:t>
            </a:r>
            <a:r>
              <a:rPr lang="en-US" sz="9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OFILEANU ANA-MARIA (3B)</a:t>
            </a:r>
          </a:p>
          <a:p>
            <a:pPr marL="0" indent="0">
              <a:buNone/>
            </a:pP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15">
            <a:extLst>
              <a:ext uri="{FF2B5EF4-FFF2-40B4-BE49-F238E27FC236}">
                <a16:creationId xmlns:a16="http://schemas.microsoft.com/office/drawing/2014/main" id="{7D379150-F6B4-45C8-BE10-6B278AD400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" name="Rectangle 17">
            <a:extLst>
              <a:ext uri="{FF2B5EF4-FFF2-40B4-BE49-F238E27FC236}">
                <a16:creationId xmlns:a16="http://schemas.microsoft.com/office/drawing/2014/main" id="{5FFCF544-A370-4A5D-A95F-CA6E0E7191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9144000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8" name="Straight Connector 19">
            <a:extLst>
              <a:ext uri="{FF2B5EF4-FFF2-40B4-BE49-F238E27FC236}">
                <a16:creationId xmlns:a16="http://schemas.microsoft.com/office/drawing/2014/main" id="{6EEB3B97-A638-498B-8083-54191CE71E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9" name="Rectangle 21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149" y="304801"/>
            <a:ext cx="7758993" cy="87085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PREMII OBȚINUTE LA CONCURSUL COMPER   </a:t>
            </a:r>
            <a:b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Etapa </a:t>
            </a:r>
            <a:r>
              <a:rPr lang="ro-RO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națională </a:t>
            </a:r>
            <a:r>
              <a:rPr lang="ro-RO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o-RO" sz="2400" dirty="0"/>
              <a:t>clasele </a:t>
            </a:r>
            <a:r>
              <a:rPr lang="en-US" sz="2400" dirty="0"/>
              <a:t>I-IV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1900" dirty="0"/>
          </a:p>
        </p:txBody>
      </p:sp>
      <p:cxnSp>
        <p:nvCxnSpPr>
          <p:cNvPr id="40" name="Straight Connector 23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08763" y="2086188"/>
            <a:ext cx="356160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20C33E8-9AAE-2B78-59E4-6D19456696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8763" y="2198914"/>
            <a:ext cx="3845379" cy="3670180"/>
          </a:xfrm>
        </p:spPr>
        <p:txBody>
          <a:bodyPr vert="horz" lIns="0" tIns="45720" rIns="0" bIns="45720" rtlCol="0">
            <a:normAutofit lnSpcReduction="10000"/>
          </a:bodyPr>
          <a:lstStyle/>
          <a:p>
            <a:endParaRPr lang="en-US" dirty="0"/>
          </a:p>
        </p:txBody>
      </p:sp>
      <p:sp>
        <p:nvSpPr>
          <p:cNvPr id="41" name="Rectangle 25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" name="Rectangle 27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524000"/>
            <a:ext cx="2971800" cy="4744315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88345" indent="-88345" defTabSz="484632">
              <a:spcBef>
                <a:spcPts val="636"/>
              </a:spcBef>
              <a:spcAft>
                <a:spcPts val="106"/>
              </a:spcAft>
              <a:buNone/>
            </a:pPr>
            <a:r>
              <a:rPr lang="ro-RO" sz="1000" b="1" kern="1200" dirty="0">
                <a:solidFill>
                  <a:srgbClr val="ED46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Matematică</a:t>
            </a:r>
            <a:endParaRPr lang="en-US" sz="1000" b="1" kern="1200" dirty="0">
              <a:solidFill>
                <a:srgbClr val="ED46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 algn="just" defTabSz="484632">
              <a:spcBef>
                <a:spcPts val="636"/>
              </a:spcBef>
              <a:spcAft>
                <a:spcPts val="106"/>
              </a:spcAft>
              <a:buNone/>
            </a:pPr>
            <a:r>
              <a:rPr lang="ro-RO" sz="10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Premiul I </a:t>
            </a:r>
            <a:r>
              <a:rPr lang="ro-RO" sz="1000" b="1" kern="12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</a:t>
            </a:r>
            <a:r>
              <a:rPr lang="ro-RO" sz="1000" kern="12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0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NEGRUȚ SMARANDA (1A)</a:t>
            </a:r>
          </a:p>
          <a:p>
            <a:pPr marL="0" indent="0" algn="just" defTabSz="484632">
              <a:spcBef>
                <a:spcPts val="636"/>
              </a:spcBef>
              <a:spcAft>
                <a:spcPts val="106"/>
              </a:spcAft>
              <a:buNone/>
            </a:pPr>
            <a:r>
              <a:rPr lang="ro-RO" sz="10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Premiul I </a:t>
            </a:r>
            <a:r>
              <a:rPr lang="ro-RO" sz="1000" b="1" kern="12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</a:t>
            </a:r>
            <a:r>
              <a:rPr lang="ro-RO" sz="1000" kern="12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0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TRANDAFIR MARC ANDREI (1D)</a:t>
            </a:r>
          </a:p>
          <a:p>
            <a:pPr marL="0" indent="0" algn="just" defTabSz="484632">
              <a:spcBef>
                <a:spcPts val="636"/>
              </a:spcBef>
              <a:spcAft>
                <a:spcPts val="106"/>
              </a:spcAft>
              <a:buNone/>
            </a:pPr>
            <a:r>
              <a:rPr lang="ro-RO" sz="10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Premiul I </a:t>
            </a:r>
            <a:r>
              <a:rPr lang="ro-RO" sz="1000" b="1" kern="12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</a:t>
            </a:r>
            <a:r>
              <a:rPr lang="en-US" sz="1000" b="1" kern="12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0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COMĂNOIU ANTONIA (1D)</a:t>
            </a:r>
          </a:p>
          <a:p>
            <a:pPr marL="0" indent="0" algn="just" defTabSz="484632">
              <a:spcBef>
                <a:spcPts val="636"/>
              </a:spcBef>
              <a:spcAft>
                <a:spcPts val="106"/>
              </a:spcAft>
              <a:buNone/>
            </a:pPr>
            <a:r>
              <a:rPr lang="ro-RO" sz="10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Premiul I </a:t>
            </a:r>
            <a:r>
              <a:rPr lang="ro-RO" sz="1000" b="1" kern="12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</a:t>
            </a:r>
            <a:r>
              <a:rPr lang="en-US" sz="1000" b="1" kern="12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0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POPA MATEI (2A)</a:t>
            </a:r>
          </a:p>
          <a:p>
            <a:pPr marL="0" indent="0" algn="just" defTabSz="484632">
              <a:spcBef>
                <a:spcPts val="636"/>
              </a:spcBef>
              <a:spcAft>
                <a:spcPts val="106"/>
              </a:spcAft>
              <a:buNone/>
            </a:pPr>
            <a:r>
              <a:rPr lang="ro-RO" sz="10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Premiul I </a:t>
            </a:r>
            <a:r>
              <a:rPr lang="ro-RO" sz="1000" b="1" kern="12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</a:t>
            </a:r>
            <a:r>
              <a:rPr lang="en-US" sz="1000" b="1" kern="12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0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MOISE MEDEEA (2A)</a:t>
            </a:r>
          </a:p>
          <a:p>
            <a:pPr marL="0" indent="0" algn="just" defTabSz="484632">
              <a:spcBef>
                <a:spcPts val="636"/>
              </a:spcBef>
              <a:spcAft>
                <a:spcPts val="106"/>
              </a:spcAft>
              <a:buNone/>
            </a:pPr>
            <a:r>
              <a:rPr lang="ro-RO" sz="10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Premiul I </a:t>
            </a:r>
            <a:r>
              <a:rPr lang="ro-RO" sz="1000" b="1" kern="12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</a:t>
            </a:r>
            <a:r>
              <a:rPr lang="en-US" sz="1000" b="1" kern="12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0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NICULESCU ROBERT (2C)</a:t>
            </a:r>
          </a:p>
          <a:p>
            <a:pPr marL="0" indent="0" algn="just" defTabSz="484632">
              <a:spcBef>
                <a:spcPts val="636"/>
              </a:spcBef>
              <a:spcAft>
                <a:spcPts val="106"/>
              </a:spcAft>
              <a:buNone/>
            </a:pPr>
            <a:r>
              <a:rPr lang="ro-RO" sz="10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Premiul I </a:t>
            </a:r>
            <a:r>
              <a:rPr lang="ro-RO" sz="1000" b="1" kern="12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</a:t>
            </a:r>
            <a:r>
              <a:rPr lang="en-US" sz="1000" b="1" kern="12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0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TUDOR RAREȘ (3A)</a:t>
            </a:r>
          </a:p>
          <a:p>
            <a:pPr marL="0" indent="0" algn="just" defTabSz="484632">
              <a:spcBef>
                <a:spcPts val="636"/>
              </a:spcBef>
              <a:spcAft>
                <a:spcPts val="106"/>
              </a:spcAft>
              <a:buNone/>
            </a:pPr>
            <a:r>
              <a:rPr lang="ro-RO" sz="10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Premiul I </a:t>
            </a:r>
            <a:r>
              <a:rPr lang="ro-RO" sz="1000" b="1" kern="12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</a:t>
            </a:r>
            <a:r>
              <a:rPr lang="en-US" sz="1000" b="1" kern="12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0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SOLOMON VIVEL (3A)</a:t>
            </a:r>
          </a:p>
          <a:p>
            <a:pPr marL="0" indent="0" algn="just" defTabSz="484632">
              <a:spcBef>
                <a:spcPts val="636"/>
              </a:spcBef>
              <a:spcAft>
                <a:spcPts val="106"/>
              </a:spcAft>
              <a:buNone/>
            </a:pPr>
            <a:r>
              <a:rPr lang="ro-RO" sz="10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Premiul I </a:t>
            </a:r>
            <a:r>
              <a:rPr lang="ro-RO" sz="1000" b="1" kern="12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</a:t>
            </a:r>
            <a:r>
              <a:rPr lang="en-US" sz="1000" b="1" kern="12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0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CRISTEA KATIA (3B)</a:t>
            </a:r>
          </a:p>
          <a:p>
            <a:pPr marL="0" indent="0" algn="just" defTabSz="484632">
              <a:spcBef>
                <a:spcPts val="636"/>
              </a:spcBef>
              <a:spcAft>
                <a:spcPts val="106"/>
              </a:spcAft>
              <a:buNone/>
            </a:pPr>
            <a:r>
              <a:rPr lang="ro-RO" sz="10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Premiul </a:t>
            </a:r>
            <a:r>
              <a:rPr lang="en-US" sz="10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r>
              <a:rPr lang="ro-RO" sz="10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o-RO" sz="1000" b="1" kern="12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</a:t>
            </a:r>
            <a:r>
              <a:rPr lang="en-US" sz="1000" b="1" kern="12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0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CRISTEA ALEXANDRU (3B)</a:t>
            </a:r>
          </a:p>
          <a:p>
            <a:pPr marL="0" indent="0" algn="just" defTabSz="484632">
              <a:spcBef>
                <a:spcPts val="636"/>
              </a:spcBef>
              <a:spcAft>
                <a:spcPts val="106"/>
              </a:spcAft>
              <a:buNone/>
            </a:pPr>
            <a:r>
              <a:rPr lang="ro-RO" sz="10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Premiul </a:t>
            </a:r>
            <a:r>
              <a:rPr lang="en-US" sz="10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r>
              <a:rPr lang="ro-RO" sz="10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o-RO" sz="1000" b="1" kern="12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</a:t>
            </a:r>
            <a:r>
              <a:rPr lang="en-US" sz="1000" b="1" kern="12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0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STĂNICĂ ANDREI (4A)</a:t>
            </a:r>
          </a:p>
          <a:p>
            <a:pPr marL="0" indent="0" algn="just" defTabSz="484632">
              <a:spcBef>
                <a:spcPts val="636"/>
              </a:spcBef>
              <a:spcAft>
                <a:spcPts val="106"/>
              </a:spcAft>
              <a:buNone/>
            </a:pPr>
            <a:r>
              <a:rPr lang="ro-RO" sz="10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Premiul </a:t>
            </a:r>
            <a:r>
              <a:rPr lang="en-US" sz="10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r>
              <a:rPr lang="ro-RO" sz="10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o-RO" sz="1000" b="1" kern="12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</a:t>
            </a:r>
            <a:r>
              <a:rPr lang="en-US" sz="1000" b="1" kern="12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0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NEDELEA SOFIA (4A)</a:t>
            </a:r>
          </a:p>
          <a:p>
            <a:pPr marL="0" indent="0" algn="just" defTabSz="484632">
              <a:spcBef>
                <a:spcPts val="636"/>
              </a:spcBef>
              <a:spcAft>
                <a:spcPts val="106"/>
              </a:spcAft>
              <a:buNone/>
            </a:pPr>
            <a:r>
              <a:rPr lang="ro-RO" sz="10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Premiul </a:t>
            </a:r>
            <a:r>
              <a:rPr lang="en-US" sz="10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r>
              <a:rPr lang="ro-RO" sz="10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o-RO" sz="1000" b="1" kern="12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</a:t>
            </a:r>
            <a:r>
              <a:rPr lang="en-US" sz="1000" b="1" kern="12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JALBĂ PETRU (</a:t>
            </a:r>
            <a:r>
              <a:rPr lang="en-US" sz="10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4C)</a:t>
            </a:r>
          </a:p>
          <a:p>
            <a:pPr marL="0" indent="0" algn="just" defTabSz="484632">
              <a:spcBef>
                <a:spcPts val="636"/>
              </a:spcBef>
              <a:spcAft>
                <a:spcPts val="106"/>
              </a:spcAft>
              <a:buNone/>
            </a:pPr>
            <a:r>
              <a:rPr lang="ro-RO" sz="10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Premiul </a:t>
            </a:r>
            <a:r>
              <a:rPr lang="en-US" sz="10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r>
              <a:rPr lang="ro-RO" sz="10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o-RO" sz="1000" b="1" kern="12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</a:t>
            </a:r>
            <a:r>
              <a:rPr lang="en-US" sz="1000" b="1" kern="12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0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NEDELEA SOFIA (4A)</a:t>
            </a:r>
          </a:p>
          <a:p>
            <a:pPr marL="0" indent="0" algn="just" defTabSz="484632">
              <a:spcBef>
                <a:spcPts val="636"/>
              </a:spcBef>
              <a:spcAft>
                <a:spcPts val="106"/>
              </a:spcAft>
              <a:buNone/>
            </a:pPr>
            <a:r>
              <a:rPr lang="ro-RO" sz="10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Premiul </a:t>
            </a:r>
            <a:r>
              <a:rPr lang="en-US" sz="10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r>
              <a:rPr lang="ro-RO" sz="10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o-RO" sz="1000" b="1" kern="12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</a:t>
            </a:r>
            <a:r>
              <a:rPr lang="en-US" sz="1000" b="1" kern="12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JALBĂ PETRU (</a:t>
            </a:r>
            <a:r>
              <a:rPr lang="en-US" sz="10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4C)</a:t>
            </a:r>
          </a:p>
          <a:p>
            <a:pPr marL="0" indent="0" algn="just" defTabSz="484632">
              <a:spcBef>
                <a:spcPts val="636"/>
              </a:spcBef>
              <a:spcAft>
                <a:spcPts val="106"/>
              </a:spcAft>
              <a:buNone/>
            </a:pPr>
            <a:r>
              <a:rPr lang="ro-RO" sz="10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Premiul </a:t>
            </a:r>
            <a:r>
              <a:rPr lang="en-US" sz="10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r>
              <a:rPr lang="ro-RO" sz="10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o-RO" sz="1000" b="1" kern="12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</a:t>
            </a:r>
            <a:r>
              <a:rPr lang="en-US" sz="1000" b="1" kern="12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0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NEDELEA SOFIA (4A)</a:t>
            </a:r>
          </a:p>
          <a:p>
            <a:pPr marL="0" indent="0" algn="just" defTabSz="484632">
              <a:spcBef>
                <a:spcPts val="636"/>
              </a:spcBef>
              <a:spcAft>
                <a:spcPts val="106"/>
              </a:spcAft>
              <a:buNone/>
            </a:pPr>
            <a:r>
              <a:rPr lang="ro-RO" sz="10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Premiul </a:t>
            </a:r>
            <a:r>
              <a:rPr lang="en-US" sz="10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r>
              <a:rPr lang="ro-RO" sz="10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o-RO" sz="1000" b="1" kern="12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</a:t>
            </a:r>
            <a:r>
              <a:rPr lang="en-US" sz="1000" b="1" kern="12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JALBĂ PETRU (</a:t>
            </a:r>
            <a:r>
              <a:rPr lang="en-US" sz="10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4C)</a:t>
            </a:r>
          </a:p>
          <a:p>
            <a:pPr marL="0" indent="0" algn="just" defTabSz="484632">
              <a:spcBef>
                <a:spcPts val="636"/>
              </a:spcBef>
              <a:spcAft>
                <a:spcPts val="106"/>
              </a:spcAft>
              <a:buNone/>
            </a:pPr>
            <a:r>
              <a:rPr lang="ro-RO" sz="10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Premiul </a:t>
            </a:r>
            <a:r>
              <a:rPr lang="en-US" sz="10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r>
              <a:rPr lang="ro-RO" sz="10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o-RO" sz="1000" b="1" kern="12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</a:t>
            </a:r>
            <a:r>
              <a:rPr lang="en-US" sz="1000" b="1" kern="12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JALBĂ PETRU (</a:t>
            </a:r>
            <a:r>
              <a:rPr lang="en-US" sz="10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4C)</a:t>
            </a:r>
          </a:p>
          <a:p>
            <a:pPr marL="0" indent="0" algn="just" defTabSz="484632">
              <a:spcBef>
                <a:spcPts val="636"/>
              </a:spcBef>
              <a:spcAft>
                <a:spcPts val="106"/>
              </a:spcAft>
              <a:buNone/>
            </a:pPr>
            <a:r>
              <a:rPr lang="ro-RO" sz="10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Premiul </a:t>
            </a:r>
            <a:r>
              <a:rPr lang="en-US" sz="10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 </a:t>
            </a:r>
            <a:r>
              <a:rPr lang="en-US" sz="10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GHEORGHE EDUARD (4C)</a:t>
            </a:r>
          </a:p>
          <a:p>
            <a:pPr marL="0" indent="0" algn="just" defTabSz="484632">
              <a:spcBef>
                <a:spcPts val="636"/>
              </a:spcBef>
              <a:spcAft>
                <a:spcPts val="106"/>
              </a:spcAft>
              <a:buNone/>
            </a:pPr>
            <a:r>
              <a:rPr lang="ro-RO" sz="10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Premiul</a:t>
            </a:r>
            <a:r>
              <a:rPr lang="en-US" sz="10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 </a:t>
            </a:r>
            <a:r>
              <a:rPr lang="en-US" sz="10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DUȘCĂ DARIUS (4D)</a:t>
            </a:r>
          </a:p>
          <a:p>
            <a:pPr marL="166688" indent="-166688">
              <a:buNone/>
            </a:pPr>
            <a:endParaRPr lang="en-US" sz="600" dirty="0">
              <a:solidFill>
                <a:srgbClr val="0070C0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96B2EB8-99ED-0034-E0B0-9A24B68AE2CC}"/>
              </a:ext>
            </a:extLst>
          </p:cNvPr>
          <p:cNvSpPr txBox="1">
            <a:spLocks/>
          </p:cNvSpPr>
          <p:nvPr/>
        </p:nvSpPr>
        <p:spPr>
          <a:xfrm>
            <a:off x="4808763" y="2086188"/>
            <a:ext cx="3845379" cy="378290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345" indent="-88345" defTabSz="242316">
              <a:lnSpc>
                <a:spcPct val="90000"/>
              </a:lnSpc>
              <a:spcBef>
                <a:spcPts val="530"/>
              </a:spcBef>
              <a:buNone/>
            </a:pPr>
            <a:endParaRPr lang="en-US" sz="1300" b="1" kern="1200" dirty="0">
              <a:solidFill>
                <a:srgbClr val="ED46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 algn="just" defTabSz="242316">
              <a:lnSpc>
                <a:spcPct val="90000"/>
              </a:lnSpc>
              <a:spcBef>
                <a:spcPts val="530"/>
              </a:spcBef>
              <a:buNone/>
            </a:pPr>
            <a:r>
              <a:rPr lang="ro-RO" sz="13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Premiul I</a:t>
            </a:r>
            <a:r>
              <a:rPr lang="en-US" sz="13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r>
              <a:rPr lang="ro-RO" sz="13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o-RO" sz="1300" b="1" kern="12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</a:t>
            </a:r>
            <a:r>
              <a:rPr lang="ro-RO" sz="1300" kern="12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3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ILDUȚĂ VLADIMIR (1A)</a:t>
            </a:r>
          </a:p>
          <a:p>
            <a:pPr marL="0" indent="0" algn="just" defTabSz="242316">
              <a:lnSpc>
                <a:spcPct val="90000"/>
              </a:lnSpc>
              <a:spcBef>
                <a:spcPts val="530"/>
              </a:spcBef>
              <a:buNone/>
            </a:pPr>
            <a:r>
              <a:rPr lang="ro-RO" sz="13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Premiul I</a:t>
            </a:r>
            <a:r>
              <a:rPr lang="en-US" sz="13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r>
              <a:rPr lang="ro-RO" sz="13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o-RO" sz="1300" b="1" kern="12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</a:t>
            </a:r>
            <a:r>
              <a:rPr lang="ro-RO" sz="1300" kern="12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3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SLAV IRIS (1A)</a:t>
            </a:r>
          </a:p>
          <a:p>
            <a:pPr marL="0" indent="0" algn="just" defTabSz="242316">
              <a:lnSpc>
                <a:spcPct val="90000"/>
              </a:lnSpc>
              <a:spcBef>
                <a:spcPts val="530"/>
              </a:spcBef>
              <a:buNone/>
            </a:pPr>
            <a:r>
              <a:rPr lang="ro-RO" sz="13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Premiul I</a:t>
            </a:r>
            <a:r>
              <a:rPr lang="en-US" sz="13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r>
              <a:rPr lang="ro-RO" sz="13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o-RO" sz="1300" b="1" kern="12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</a:t>
            </a:r>
            <a:r>
              <a:rPr lang="en-US" sz="1300" b="1" kern="12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3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BOROJAN VICTOR (1A)</a:t>
            </a:r>
          </a:p>
          <a:p>
            <a:pPr marL="0" indent="0" algn="just" defTabSz="242316">
              <a:lnSpc>
                <a:spcPct val="90000"/>
              </a:lnSpc>
              <a:spcBef>
                <a:spcPts val="530"/>
              </a:spcBef>
              <a:buNone/>
            </a:pPr>
            <a:r>
              <a:rPr lang="ro-RO" sz="13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Premiul </a:t>
            </a:r>
            <a:r>
              <a:rPr lang="en-US" sz="13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r>
              <a:rPr lang="ro-RO" sz="13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 </a:t>
            </a:r>
            <a:r>
              <a:rPr lang="ro-RO" sz="1300" b="1" kern="12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</a:t>
            </a:r>
            <a:r>
              <a:rPr lang="en-US" sz="1300" b="1" kern="12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3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ȘERBAN ANTONIA (1D)</a:t>
            </a:r>
          </a:p>
          <a:p>
            <a:pPr marL="0" indent="0" algn="just" defTabSz="242316">
              <a:lnSpc>
                <a:spcPct val="90000"/>
              </a:lnSpc>
              <a:spcBef>
                <a:spcPts val="530"/>
              </a:spcBef>
              <a:buNone/>
            </a:pPr>
            <a:r>
              <a:rPr lang="ro-RO" sz="13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Premiul I</a:t>
            </a:r>
            <a:r>
              <a:rPr lang="en-US" sz="13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r>
              <a:rPr lang="ro-RO" sz="13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o-RO" sz="1300" b="1" kern="12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</a:t>
            </a:r>
            <a:r>
              <a:rPr lang="en-US" sz="1300" b="1" kern="12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3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DELCEA RADU FILIP (1D)</a:t>
            </a:r>
          </a:p>
          <a:p>
            <a:pPr marL="0" indent="0" algn="just" defTabSz="242316">
              <a:lnSpc>
                <a:spcPct val="90000"/>
              </a:lnSpc>
              <a:spcBef>
                <a:spcPts val="530"/>
              </a:spcBef>
              <a:buNone/>
            </a:pPr>
            <a:r>
              <a:rPr lang="ro-RO" sz="13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Premiul I</a:t>
            </a:r>
            <a:r>
              <a:rPr lang="en-US" sz="13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r>
              <a:rPr lang="ro-RO" sz="13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o-RO" sz="1300" b="1" kern="12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</a:t>
            </a:r>
            <a:r>
              <a:rPr lang="en-US" sz="1300" b="1" kern="12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3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ARHEREU RAREȘ ANDREI (1D)</a:t>
            </a:r>
          </a:p>
          <a:p>
            <a:pPr marL="0" indent="0" algn="just" defTabSz="242316">
              <a:lnSpc>
                <a:spcPct val="90000"/>
              </a:lnSpc>
              <a:spcBef>
                <a:spcPts val="530"/>
              </a:spcBef>
              <a:buNone/>
            </a:pPr>
            <a:r>
              <a:rPr lang="ro-RO" sz="13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Premiul I</a:t>
            </a:r>
            <a:r>
              <a:rPr lang="en-US" sz="13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 </a:t>
            </a:r>
            <a:r>
              <a:rPr lang="ro-RO" sz="1300" b="1" kern="12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</a:t>
            </a:r>
            <a:r>
              <a:rPr lang="en-US" sz="1300" b="1" kern="12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3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ȚIGLARU BIANCA ANDREEA (1D)</a:t>
            </a:r>
          </a:p>
          <a:p>
            <a:pPr marL="0" indent="0" algn="just" defTabSz="242316">
              <a:lnSpc>
                <a:spcPct val="90000"/>
              </a:lnSpc>
              <a:spcBef>
                <a:spcPts val="530"/>
              </a:spcBef>
              <a:buNone/>
            </a:pPr>
            <a:r>
              <a:rPr lang="ro-RO" sz="13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Premiul I</a:t>
            </a:r>
            <a:r>
              <a:rPr lang="en-US" sz="13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r>
              <a:rPr lang="ro-RO" sz="13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o-RO" sz="1300" b="1" kern="12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</a:t>
            </a:r>
            <a:r>
              <a:rPr lang="en-US" sz="1300" b="1" kern="12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3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APOSTOL RARIS (2A)</a:t>
            </a:r>
          </a:p>
          <a:p>
            <a:pPr marL="0" indent="0" algn="just" defTabSz="242316">
              <a:lnSpc>
                <a:spcPct val="90000"/>
              </a:lnSpc>
              <a:spcBef>
                <a:spcPts val="530"/>
              </a:spcBef>
              <a:buNone/>
            </a:pPr>
            <a:r>
              <a:rPr lang="ro-RO" sz="13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Premiul I</a:t>
            </a:r>
            <a:r>
              <a:rPr lang="en-US" sz="13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r>
              <a:rPr lang="ro-RO" sz="13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o-RO" sz="1300" b="1" kern="12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</a:t>
            </a:r>
            <a:r>
              <a:rPr lang="en-US" sz="1300" b="1" kern="12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3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LITEANU EDUARD (2C)</a:t>
            </a:r>
          </a:p>
          <a:p>
            <a:pPr marL="0" indent="0" algn="just" defTabSz="242316">
              <a:lnSpc>
                <a:spcPct val="90000"/>
              </a:lnSpc>
              <a:spcBef>
                <a:spcPts val="530"/>
              </a:spcBef>
              <a:buNone/>
            </a:pPr>
            <a:r>
              <a:rPr lang="ro-RO" sz="13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Premiul </a:t>
            </a:r>
            <a:r>
              <a:rPr lang="en-US" sz="13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 </a:t>
            </a:r>
            <a:r>
              <a:rPr lang="ro-RO" sz="1300" b="1" kern="12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</a:t>
            </a:r>
            <a:r>
              <a:rPr lang="en-US" sz="1300" b="1" kern="12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3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POSTOLACHI MATEI (3A)</a:t>
            </a:r>
          </a:p>
          <a:p>
            <a:pPr marL="0" indent="0" algn="just" defTabSz="242316">
              <a:lnSpc>
                <a:spcPct val="90000"/>
              </a:lnSpc>
              <a:spcBef>
                <a:spcPts val="530"/>
              </a:spcBef>
              <a:buNone/>
            </a:pPr>
            <a:r>
              <a:rPr lang="ro-RO" sz="13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Premiul </a:t>
            </a:r>
            <a:r>
              <a:rPr lang="en-US" sz="13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</a:t>
            </a:r>
            <a:r>
              <a:rPr lang="ro-RO" sz="13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o-RO" sz="1300" b="1" kern="12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</a:t>
            </a:r>
            <a:r>
              <a:rPr lang="en-US" sz="1300" b="1" kern="12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3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TOLEA VLAD (3B)</a:t>
            </a:r>
          </a:p>
          <a:p>
            <a:pPr marL="0" indent="0" algn="just" defTabSz="242316">
              <a:lnSpc>
                <a:spcPct val="90000"/>
              </a:lnSpc>
              <a:spcBef>
                <a:spcPts val="530"/>
              </a:spcBef>
              <a:buNone/>
            </a:pPr>
            <a:r>
              <a:rPr lang="ro-RO" sz="13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Premiul </a:t>
            </a:r>
            <a:r>
              <a:rPr lang="en-US" sz="13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</a:t>
            </a:r>
            <a:r>
              <a:rPr lang="ro-RO" sz="13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o-RO" sz="1300" b="1" kern="12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</a:t>
            </a:r>
            <a:r>
              <a:rPr lang="en-US" sz="1300" b="1" kern="12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3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OFILEANU ANA-MARIA (3B)</a:t>
            </a:r>
          </a:p>
          <a:p>
            <a:pPr marL="0" indent="0" algn="just" defTabSz="242316">
              <a:lnSpc>
                <a:spcPct val="90000"/>
              </a:lnSpc>
              <a:spcBef>
                <a:spcPts val="530"/>
              </a:spcBef>
              <a:buNone/>
            </a:pPr>
            <a:r>
              <a:rPr lang="ro-RO" sz="13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Premiul </a:t>
            </a:r>
            <a:r>
              <a:rPr lang="en-US" sz="13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</a:t>
            </a:r>
            <a:r>
              <a:rPr lang="ro-RO" sz="13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o-RO" sz="1300" b="1" kern="12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</a:t>
            </a:r>
            <a:r>
              <a:rPr lang="en-US" sz="1300" b="1" kern="12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PREDA EDUARD (</a:t>
            </a:r>
            <a:r>
              <a:rPr lang="en-US" sz="13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4D)</a:t>
            </a:r>
          </a:p>
          <a:p>
            <a:pPr marL="0" indent="0" algn="just" defTabSz="242316">
              <a:lnSpc>
                <a:spcPct val="90000"/>
              </a:lnSpc>
              <a:spcBef>
                <a:spcPts val="530"/>
              </a:spcBef>
              <a:buNone/>
            </a:pPr>
            <a:endParaRPr lang="en-US" sz="13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 algn="just" defTabSz="242316">
              <a:lnSpc>
                <a:spcPct val="90000"/>
              </a:lnSpc>
              <a:spcBef>
                <a:spcPts val="530"/>
              </a:spcBef>
              <a:buNone/>
            </a:pPr>
            <a:r>
              <a:rPr lang="ro-RO" sz="13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Premiul </a:t>
            </a:r>
            <a:r>
              <a:rPr lang="en-US" sz="13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III</a:t>
            </a:r>
            <a:r>
              <a:rPr lang="ro-RO" sz="13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o-RO" sz="1300" b="1" kern="12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</a:t>
            </a:r>
            <a:r>
              <a:rPr lang="en-US" sz="1300" b="1" kern="12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SECU MARTIN (1A)</a:t>
            </a:r>
            <a:endParaRPr lang="en-US" sz="13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 algn="just" defTabSz="242316">
              <a:lnSpc>
                <a:spcPct val="90000"/>
              </a:lnSpc>
              <a:spcBef>
                <a:spcPts val="530"/>
              </a:spcBef>
              <a:buNone/>
            </a:pPr>
            <a:r>
              <a:rPr lang="ro-RO" sz="13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Premiul </a:t>
            </a:r>
            <a:r>
              <a:rPr lang="en-US" sz="13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III</a:t>
            </a:r>
            <a:r>
              <a:rPr lang="ro-RO" sz="13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o-RO" sz="1300" b="1" kern="12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</a:t>
            </a:r>
            <a:r>
              <a:rPr lang="en-US" sz="1300" b="1" kern="12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3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BEȘLIU ELIZA (1A)</a:t>
            </a:r>
          </a:p>
          <a:p>
            <a:pPr marL="0" indent="0" algn="just" defTabSz="242316">
              <a:lnSpc>
                <a:spcPct val="90000"/>
              </a:lnSpc>
              <a:spcBef>
                <a:spcPts val="530"/>
              </a:spcBef>
              <a:buNone/>
            </a:pPr>
            <a:r>
              <a:rPr lang="ro-RO" sz="13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Premiul </a:t>
            </a:r>
            <a:r>
              <a:rPr lang="en-US" sz="13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III</a:t>
            </a:r>
            <a:r>
              <a:rPr lang="ro-RO" sz="130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o-RO" sz="1300" b="1" kern="12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</a:t>
            </a:r>
            <a:r>
              <a:rPr lang="en-US" sz="1300" b="1" kern="12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CÂRLAN RAREȘ (1A)</a:t>
            </a:r>
            <a:endParaRPr lang="en-US" sz="13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6688" indent="-166688">
              <a:lnSpc>
                <a:spcPct val="90000"/>
              </a:lnSpc>
              <a:buFont typeface="Wingdings 3" charset="2"/>
              <a:buNone/>
            </a:pPr>
            <a:endParaRPr lang="en-US" sz="13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193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277" y="605896"/>
            <a:ext cx="2414258" cy="5646208"/>
          </a:xfrm>
        </p:spPr>
        <p:txBody>
          <a:bodyPr anchor="ctr">
            <a:normAutofit/>
          </a:bodyPr>
          <a:lstStyle/>
          <a:p>
            <a:pPr algn="ctr"/>
            <a:r>
              <a:rPr lang="ro-RO" sz="3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PREMII OBȚINUTE LA </a:t>
            </a:r>
            <a:r>
              <a:rPr lang="en-US" sz="3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OLIMPIADELE</a:t>
            </a:r>
            <a:r>
              <a:rPr lang="ro-RO" sz="3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Ș</a:t>
            </a:r>
            <a:r>
              <a:rPr lang="en-US" sz="3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COLARE </a:t>
            </a:r>
            <a:r>
              <a:rPr lang="ro-RO" sz="3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o-RO" sz="3100" dirty="0">
                <a:solidFill>
                  <a:srgbClr val="FFFFFF"/>
                </a:solidFill>
              </a:rPr>
              <a:t>clasele V-VIII</a:t>
            </a:r>
            <a:r>
              <a:rPr lang="ro-RO" sz="3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br>
              <a:rPr lang="ro-RO" sz="3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100" dirty="0">
              <a:solidFill>
                <a:srgbClr val="FFFFFF"/>
              </a:solidFill>
            </a:endParaRPr>
          </a:p>
        </p:txBody>
      </p:sp>
      <p:sp>
        <p:nvSpPr>
          <p:cNvPr id="35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3324578" y="304800"/>
            <a:ext cx="5042182" cy="6400800"/>
          </a:xfrm>
        </p:spPr>
        <p:txBody>
          <a:bodyPr anchor="ctr">
            <a:normAutofit fontScale="92500" lnSpcReduction="10000"/>
          </a:bodyPr>
          <a:lstStyle/>
          <a:p>
            <a:pPr marL="166688" indent="-166688">
              <a:buFont typeface="Wingdings" pitchFamily="2" charset="2"/>
              <a:buChar char="Ø"/>
            </a:pPr>
            <a:endParaRPr lang="ro-RO" sz="1100" b="1" i="1" u="sng" dirty="0"/>
          </a:p>
          <a:p>
            <a:pPr marL="166688" indent="-166688">
              <a:buFont typeface="Wingdings" pitchFamily="2" charset="2"/>
              <a:buChar char="Ø"/>
            </a:pPr>
            <a:endParaRPr lang="en-US" sz="1400" b="1" i="1" u="sng" dirty="0"/>
          </a:p>
          <a:p>
            <a:pPr marL="166688" indent="-166688">
              <a:buFont typeface="Wingdings" pitchFamily="2" charset="2"/>
              <a:buChar char="Ø"/>
            </a:pPr>
            <a:endParaRPr lang="en-US" sz="1400" b="1" i="1" u="sng" dirty="0"/>
          </a:p>
          <a:p>
            <a:pPr marL="166688" indent="-166688">
              <a:buFont typeface="Wingdings" pitchFamily="2" charset="2"/>
              <a:buChar char="Ø"/>
            </a:pPr>
            <a:r>
              <a:rPr lang="ro-RO" sz="1400" b="1" i="1" u="sng" dirty="0"/>
              <a:t>Olimpiada „Lectura ca abilitate de viață</a:t>
            </a:r>
            <a:r>
              <a:rPr lang="en-US" sz="1400" b="1" i="1" u="sng" dirty="0"/>
              <a:t>” (OLAV)</a:t>
            </a:r>
            <a:endParaRPr lang="ro-RO" sz="1400" b="1" i="1" u="sng" dirty="0"/>
          </a:p>
          <a:p>
            <a:pPr marL="168275" indent="-168275"/>
            <a:r>
              <a:rPr lang="ro-RO" sz="1400" b="1" dirty="0"/>
              <a:t>Mențiune</a:t>
            </a:r>
            <a:r>
              <a:rPr lang="en-US" sz="1400" b="1" dirty="0"/>
              <a:t> </a:t>
            </a:r>
            <a:r>
              <a:rPr lang="ro-RO" sz="1400" b="1" dirty="0"/>
              <a:t>–</a:t>
            </a:r>
            <a:r>
              <a:rPr lang="en-US" sz="1400" b="1" dirty="0"/>
              <a:t> MANOLESCU BIANCA </a:t>
            </a:r>
            <a:r>
              <a:rPr lang="en-US" sz="1400" dirty="0"/>
              <a:t>(prof. </a:t>
            </a:r>
            <a:r>
              <a:rPr lang="ro-RO" sz="1400" dirty="0"/>
              <a:t>îndr. D. Burcea</a:t>
            </a:r>
            <a:r>
              <a:rPr lang="en-US" sz="1400" dirty="0"/>
              <a:t>)</a:t>
            </a:r>
            <a:endParaRPr lang="ro-RO" sz="1400" dirty="0"/>
          </a:p>
          <a:p>
            <a:pPr marL="119063" indent="-119063"/>
            <a:r>
              <a:rPr lang="en-US" sz="1400" b="1" dirty="0"/>
              <a:t> </a:t>
            </a:r>
            <a:r>
              <a:rPr lang="ro-RO" sz="1400" b="1" dirty="0"/>
              <a:t>Mențiune</a:t>
            </a:r>
            <a:r>
              <a:rPr lang="en-US" sz="1400" b="1" dirty="0"/>
              <a:t> </a:t>
            </a:r>
            <a:r>
              <a:rPr lang="ro-RO" sz="1400" b="1" dirty="0"/>
              <a:t>–</a:t>
            </a:r>
            <a:r>
              <a:rPr lang="en-US" sz="1400" b="1" dirty="0"/>
              <a:t> DUȚU SOFIA MARIA</a:t>
            </a:r>
            <a:r>
              <a:rPr lang="en-US" sz="1400" dirty="0"/>
              <a:t> (prof. </a:t>
            </a:r>
            <a:r>
              <a:rPr lang="ro-RO" sz="1400" dirty="0"/>
              <a:t>îndr. M. Ioanid</a:t>
            </a:r>
            <a:r>
              <a:rPr lang="en-US" sz="1400" dirty="0"/>
              <a:t>)</a:t>
            </a:r>
          </a:p>
          <a:p>
            <a:pPr marL="119063" indent="-119063"/>
            <a:r>
              <a:rPr lang="en-US" sz="1400" b="1" dirty="0"/>
              <a:t> </a:t>
            </a:r>
            <a:r>
              <a:rPr lang="ro-RO" sz="1400" b="1" dirty="0"/>
              <a:t>Mențiune</a:t>
            </a:r>
            <a:r>
              <a:rPr lang="en-US" sz="1400" b="1" dirty="0"/>
              <a:t> </a:t>
            </a:r>
            <a:r>
              <a:rPr lang="ro-RO" sz="1400" b="1" dirty="0"/>
              <a:t>–</a:t>
            </a:r>
            <a:r>
              <a:rPr lang="en-US" sz="1400" b="1" dirty="0"/>
              <a:t> VÂLCU SARA MARIA </a:t>
            </a:r>
            <a:r>
              <a:rPr lang="en-US" sz="1400" dirty="0"/>
              <a:t>(prof. </a:t>
            </a:r>
            <a:r>
              <a:rPr lang="ro-RO" sz="1400" dirty="0"/>
              <a:t>îndr. M. Ioanid</a:t>
            </a:r>
            <a:r>
              <a:rPr lang="en-US" sz="1400" dirty="0"/>
              <a:t>)</a:t>
            </a:r>
          </a:p>
          <a:p>
            <a:pPr marL="0" indent="0">
              <a:buNone/>
            </a:pPr>
            <a:endParaRPr lang="en-US" sz="1400" dirty="0"/>
          </a:p>
          <a:p>
            <a:pPr marL="168275" indent="-168275">
              <a:buFont typeface="Wingdings" panose="05000000000000000000" pitchFamily="2" charset="2"/>
              <a:buChar char="Ø"/>
            </a:pPr>
            <a:r>
              <a:rPr lang="ro-RO" sz="1400" b="1" i="1" u="sng" dirty="0"/>
              <a:t>Olimpiada</a:t>
            </a:r>
            <a:r>
              <a:rPr lang="en-US" sz="1400" b="1" i="1" u="sng" dirty="0"/>
              <a:t> de LIMBA ȘI LITERATURA ROMÂNĂ</a:t>
            </a:r>
          </a:p>
          <a:p>
            <a:pPr marL="119063" indent="-119063"/>
            <a:r>
              <a:rPr lang="ro-RO" sz="1400" b="1" dirty="0"/>
              <a:t>Mențiune</a:t>
            </a:r>
            <a:r>
              <a:rPr lang="en-US" sz="1400" b="1" dirty="0"/>
              <a:t> </a:t>
            </a:r>
            <a:r>
              <a:rPr lang="ro-RO" sz="1400" b="1" dirty="0"/>
              <a:t>–</a:t>
            </a:r>
            <a:r>
              <a:rPr lang="en-US" sz="1400" b="1" dirty="0"/>
              <a:t> MARDARE SARA </a:t>
            </a:r>
            <a:r>
              <a:rPr lang="en-US" sz="1400" dirty="0"/>
              <a:t>(prof. </a:t>
            </a:r>
            <a:r>
              <a:rPr lang="ro-RO" sz="1400" dirty="0"/>
              <a:t>îndr. D. Burcea</a:t>
            </a:r>
            <a:r>
              <a:rPr lang="en-US" sz="1400" dirty="0"/>
              <a:t>)</a:t>
            </a:r>
            <a:endParaRPr lang="ro-RO" sz="1400" dirty="0"/>
          </a:p>
          <a:p>
            <a:pPr marL="0" indent="0">
              <a:buNone/>
            </a:pPr>
            <a:endParaRPr lang="en-US" sz="1400" b="1" dirty="0"/>
          </a:p>
          <a:p>
            <a:pPr marL="168275" indent="-168275">
              <a:buFont typeface="Wingdings" panose="05000000000000000000" pitchFamily="2" charset="2"/>
              <a:buChar char="Ø"/>
            </a:pPr>
            <a:r>
              <a:rPr lang="ro-RO" sz="1400" b="1" i="1" u="sng" dirty="0"/>
              <a:t>Olimpiada</a:t>
            </a:r>
            <a:r>
              <a:rPr lang="en-US" sz="1400" b="1" i="1" u="sng" dirty="0"/>
              <a:t> de LIMBA ENGLEZĂ </a:t>
            </a:r>
            <a:r>
              <a:rPr lang="en-US" sz="1400" b="1" i="1" dirty="0"/>
              <a:t>- </a:t>
            </a:r>
            <a:r>
              <a:rPr lang="ro-RO" sz="1400" dirty="0"/>
              <a:t>clasa</a:t>
            </a:r>
            <a:r>
              <a:rPr lang="en-US" sz="1400" dirty="0"/>
              <a:t> a VII-a, (prof. </a:t>
            </a:r>
            <a:r>
              <a:rPr lang="ro-RO" sz="1400" dirty="0"/>
              <a:t>coord</a:t>
            </a:r>
            <a:r>
              <a:rPr lang="en-US" sz="1400" dirty="0"/>
              <a:t>. M. </a:t>
            </a:r>
            <a:r>
              <a:rPr lang="ro-RO" sz="1400" dirty="0"/>
              <a:t>Fărcuță</a:t>
            </a:r>
            <a:r>
              <a:rPr lang="en-US" sz="1400" dirty="0"/>
              <a:t>)</a:t>
            </a:r>
            <a:endParaRPr lang="en-US" sz="1400" i="1" dirty="0"/>
          </a:p>
          <a:p>
            <a:pPr marL="119063" indent="-119063"/>
            <a:r>
              <a:rPr lang="ro-RO" sz="1400" b="1" dirty="0"/>
              <a:t>Premiul</a:t>
            </a:r>
            <a:r>
              <a:rPr lang="en-US" sz="1400" b="1" dirty="0"/>
              <a:t> </a:t>
            </a:r>
            <a:r>
              <a:rPr lang="ro-RO" sz="1400" b="1" dirty="0"/>
              <a:t> I</a:t>
            </a:r>
            <a:r>
              <a:rPr lang="en-US" sz="1400" b="1" dirty="0"/>
              <a:t>I</a:t>
            </a:r>
            <a:r>
              <a:rPr lang="en-US" sz="1400" dirty="0"/>
              <a:t> </a:t>
            </a:r>
            <a:r>
              <a:rPr lang="en-US" sz="1400" b="1" dirty="0"/>
              <a:t>–</a:t>
            </a:r>
            <a:r>
              <a:rPr lang="en-US" sz="1400" dirty="0"/>
              <a:t> </a:t>
            </a:r>
            <a:r>
              <a:rPr lang="en-US" sz="1400" b="1" dirty="0"/>
              <a:t>POPOVICI SONIA TEODORA</a:t>
            </a:r>
          </a:p>
          <a:p>
            <a:pPr marL="119063" indent="-119063"/>
            <a:r>
              <a:rPr lang="ro-RO" sz="1400" b="1" dirty="0"/>
              <a:t>Premiul </a:t>
            </a:r>
            <a:r>
              <a:rPr lang="en-US" sz="1400" b="1" dirty="0"/>
              <a:t> </a:t>
            </a:r>
            <a:r>
              <a:rPr lang="ro-RO" sz="1400" b="1" dirty="0"/>
              <a:t>II – </a:t>
            </a:r>
            <a:r>
              <a:rPr lang="en-US" sz="1400" b="1" dirty="0"/>
              <a:t>TĂUNE BIANCA MARIA</a:t>
            </a:r>
            <a:endParaRPr lang="en-US" sz="1400" dirty="0"/>
          </a:p>
          <a:p>
            <a:pPr marL="119063" indent="-119063"/>
            <a:r>
              <a:rPr lang="ro-RO" sz="1400" b="1" dirty="0"/>
              <a:t>Premiul III – </a:t>
            </a:r>
            <a:r>
              <a:rPr lang="en-US" sz="1400" b="1" dirty="0"/>
              <a:t>DUȚU SOFIA MARIA</a:t>
            </a:r>
            <a:endParaRPr lang="en-US" sz="1400" dirty="0"/>
          </a:p>
          <a:p>
            <a:pPr marL="119063" indent="-119063"/>
            <a:r>
              <a:rPr lang="ro-RO" sz="1400" b="1" dirty="0"/>
              <a:t>Premiul III – </a:t>
            </a:r>
            <a:r>
              <a:rPr lang="en-US" sz="1400" b="1" dirty="0"/>
              <a:t>TUNEA CRISTIAN MIHAI</a:t>
            </a:r>
            <a:endParaRPr lang="en-US" sz="1400" dirty="0"/>
          </a:p>
          <a:p>
            <a:pPr marL="119063" indent="-119063"/>
            <a:r>
              <a:rPr lang="ro-RO" sz="1400" b="1" dirty="0"/>
              <a:t>Premiul III – </a:t>
            </a:r>
            <a:r>
              <a:rPr lang="en-US" sz="1400" b="1" dirty="0"/>
              <a:t>DOBRIN ANTONIE VALENTIN</a:t>
            </a:r>
            <a:endParaRPr lang="en-US" sz="1400" dirty="0"/>
          </a:p>
          <a:p>
            <a:pPr marL="119063" indent="-119063"/>
            <a:r>
              <a:rPr lang="ro-RO" sz="1400" b="1" dirty="0"/>
              <a:t>Mențiune – </a:t>
            </a:r>
            <a:r>
              <a:rPr lang="en-US" sz="1400" b="1" dirty="0"/>
              <a:t>CĂLIN SABIN GEORGIAN</a:t>
            </a:r>
          </a:p>
          <a:p>
            <a:pPr marL="119063" indent="-119063"/>
            <a:r>
              <a:rPr lang="ro-RO" sz="1400" b="1" dirty="0"/>
              <a:t>Mențiune</a:t>
            </a:r>
            <a:r>
              <a:rPr lang="en-US" sz="1400" b="1" dirty="0"/>
              <a:t> – TAȘ HALIDE ELENA</a:t>
            </a:r>
          </a:p>
          <a:p>
            <a:pPr marL="0" indent="0">
              <a:buNone/>
            </a:pPr>
            <a:endParaRPr lang="ro-RO" sz="1100" b="1" dirty="0"/>
          </a:p>
          <a:p>
            <a:pPr marL="285750" indent="-166688">
              <a:buNone/>
            </a:pPr>
            <a:endParaRPr lang="ro-RO" sz="1100" dirty="0"/>
          </a:p>
          <a:p>
            <a:pPr marL="285750" indent="-166688">
              <a:buNone/>
            </a:pPr>
            <a:endParaRPr lang="ro-RO" sz="1100" dirty="0"/>
          </a:p>
          <a:p>
            <a:pPr marL="166688" indent="-166688">
              <a:buNone/>
            </a:pPr>
            <a:endParaRPr lang="en-US" sz="1100" b="1" u="sng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6553200" cy="1219200"/>
          </a:xfrm>
        </p:spPr>
        <p:txBody>
          <a:bodyPr>
            <a:normAutofit fontScale="90000"/>
          </a:bodyPr>
          <a:lstStyle/>
          <a:p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o-RO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PREMII OBȚINUTE LA </a:t>
            </a:r>
            <a:r>
              <a:rPr 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CONCURSURI</a:t>
            </a:r>
            <a:r>
              <a:rPr lang="ro-RO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Ș</a:t>
            </a:r>
            <a:r>
              <a:rPr 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COLARE </a:t>
            </a:r>
            <a:br>
              <a:rPr 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o-RO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o-RO" sz="3100" dirty="0"/>
              <a:t>clasele V-VIII</a:t>
            </a:r>
            <a:r>
              <a:rPr lang="ro-RO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br>
              <a:rPr lang="ro-RO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305800" cy="5562600"/>
          </a:xfrm>
        </p:spPr>
        <p:txBody>
          <a:bodyPr>
            <a:normAutofit fontScale="25000" lnSpcReduction="20000"/>
          </a:bodyPr>
          <a:lstStyle/>
          <a:p>
            <a:pPr marL="166688" indent="-166688">
              <a:lnSpc>
                <a:spcPct val="120000"/>
              </a:lnSpc>
              <a:buFont typeface="Wingdings" pitchFamily="2" charset="2"/>
              <a:buChar char="Ø"/>
            </a:pPr>
            <a:endParaRPr lang="ro-RO" sz="1600" b="1" i="1" u="sng" dirty="0">
              <a:solidFill>
                <a:srgbClr val="00B050"/>
              </a:solidFill>
            </a:endParaRPr>
          </a:p>
          <a:p>
            <a:pPr marL="166688" indent="-166688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7200" b="1" i="1" u="sng" dirty="0">
                <a:solidFill>
                  <a:srgbClr val="00B050"/>
                </a:solidFill>
              </a:rPr>
              <a:t>THINK FAST, SPEAK SMART, PUBLIC SPEAKING IS AN ART</a:t>
            </a:r>
            <a:r>
              <a:rPr lang="ro-RO" sz="7200" b="1" i="1" u="sng" dirty="0">
                <a:solidFill>
                  <a:srgbClr val="00B050"/>
                </a:solidFill>
              </a:rPr>
              <a:t>:</a:t>
            </a:r>
          </a:p>
          <a:p>
            <a:pPr marL="168275" indent="-168275"/>
            <a:r>
              <a:rPr lang="ro-RO" sz="6400" b="1" dirty="0">
                <a:solidFill>
                  <a:srgbClr val="C00000"/>
                </a:solidFill>
              </a:rPr>
              <a:t>Trofeul Competiției </a:t>
            </a:r>
            <a:r>
              <a:rPr lang="ro-RO" sz="6400" b="1" dirty="0"/>
              <a:t>–</a:t>
            </a:r>
            <a:r>
              <a:rPr lang="en-US" sz="6400" b="1" dirty="0"/>
              <a:t> DUȚU SOFIA MARIA </a:t>
            </a:r>
            <a:r>
              <a:rPr lang="en-US" sz="6400" dirty="0"/>
              <a:t>(prof. </a:t>
            </a:r>
            <a:r>
              <a:rPr lang="ro-RO" sz="6400" dirty="0"/>
              <a:t>îndr. </a:t>
            </a:r>
            <a:r>
              <a:rPr lang="en-US" sz="6400" dirty="0"/>
              <a:t>M. </a:t>
            </a:r>
            <a:r>
              <a:rPr lang="ro-RO" sz="6400" dirty="0"/>
              <a:t>Fărcuță</a:t>
            </a:r>
            <a:r>
              <a:rPr lang="en-US" sz="6400" dirty="0"/>
              <a:t>)</a:t>
            </a:r>
            <a:endParaRPr lang="ro-RO" sz="6400" dirty="0"/>
          </a:p>
          <a:p>
            <a:pPr marL="119063" indent="-119063"/>
            <a:r>
              <a:rPr lang="ro-RO" sz="6400" b="1" dirty="0">
                <a:solidFill>
                  <a:srgbClr val="00B050"/>
                </a:solidFill>
              </a:rPr>
              <a:t>Premiul</a:t>
            </a:r>
            <a:r>
              <a:rPr lang="en-US" sz="6400" b="1" dirty="0">
                <a:solidFill>
                  <a:srgbClr val="00B050"/>
                </a:solidFill>
              </a:rPr>
              <a:t> I </a:t>
            </a:r>
            <a:r>
              <a:rPr lang="ro-RO" sz="6400" b="1" dirty="0"/>
              <a:t>–</a:t>
            </a:r>
            <a:r>
              <a:rPr lang="en-US" sz="6400" b="1" dirty="0"/>
              <a:t> BLEJEA IOANA/ MONDOC DARIA/ VÂLCU SARA</a:t>
            </a:r>
            <a:r>
              <a:rPr lang="en-US" sz="6400" dirty="0"/>
              <a:t> (prof. </a:t>
            </a:r>
            <a:r>
              <a:rPr lang="ro-RO" sz="6400" dirty="0"/>
              <a:t>îndr. M. Fărcuță</a:t>
            </a:r>
            <a:r>
              <a:rPr lang="en-US" sz="6400" dirty="0"/>
              <a:t>)</a:t>
            </a:r>
          </a:p>
          <a:p>
            <a:pPr marL="119063" indent="-119063"/>
            <a:r>
              <a:rPr lang="ro-RO" sz="6400" b="1" dirty="0">
                <a:solidFill>
                  <a:srgbClr val="00B050"/>
                </a:solidFill>
              </a:rPr>
              <a:t>Premiul</a:t>
            </a:r>
            <a:r>
              <a:rPr lang="en-US" sz="6400" b="1" dirty="0">
                <a:solidFill>
                  <a:srgbClr val="00B050"/>
                </a:solidFill>
              </a:rPr>
              <a:t> I </a:t>
            </a:r>
            <a:r>
              <a:rPr lang="ro-RO" sz="6400" b="1" dirty="0"/>
              <a:t>–</a:t>
            </a:r>
            <a:r>
              <a:rPr lang="en-US" sz="6400" b="1" dirty="0"/>
              <a:t> MOLDOVAN DARIA/ PETRESCU EMILIA </a:t>
            </a:r>
            <a:r>
              <a:rPr lang="en-US" sz="6400" dirty="0"/>
              <a:t>(prof. </a:t>
            </a:r>
            <a:r>
              <a:rPr lang="ro-RO" sz="6400" dirty="0"/>
              <a:t>îndr. </a:t>
            </a:r>
            <a:r>
              <a:rPr lang="en-US" sz="6400" dirty="0"/>
              <a:t>N. Ciobanu)</a:t>
            </a:r>
            <a:endParaRPr lang="en-US" sz="6400" b="1" i="1" dirty="0">
              <a:solidFill>
                <a:srgbClr val="00B050"/>
              </a:solidFill>
            </a:endParaRPr>
          </a:p>
          <a:p>
            <a:pPr marL="119063" indent="-119063"/>
            <a:r>
              <a:rPr lang="ro-RO" sz="6400" b="1" dirty="0">
                <a:solidFill>
                  <a:srgbClr val="00B050"/>
                </a:solidFill>
              </a:rPr>
              <a:t>Premiul</a:t>
            </a:r>
            <a:r>
              <a:rPr lang="en-US" sz="6400" b="1" dirty="0">
                <a:solidFill>
                  <a:srgbClr val="00B050"/>
                </a:solidFill>
              </a:rPr>
              <a:t> I </a:t>
            </a:r>
            <a:r>
              <a:rPr lang="ro-RO" sz="6400" b="1" dirty="0"/>
              <a:t>–</a:t>
            </a:r>
            <a:r>
              <a:rPr lang="en-US" sz="6400" b="1" dirty="0"/>
              <a:t> DRAGOTĂ ANDI/ DRAGOTĂ IUSTIN/ MITACHE IUSTIN/ CHOUKA SARA/  </a:t>
            </a:r>
          </a:p>
          <a:p>
            <a:pPr marL="0" indent="0">
              <a:buNone/>
            </a:pPr>
            <a:r>
              <a:rPr lang="en-US" sz="6400" b="1" dirty="0"/>
              <a:t>                      MARDARE SARA/ PETCU ALEXIA </a:t>
            </a:r>
            <a:r>
              <a:rPr lang="en-US" sz="6400" dirty="0"/>
              <a:t>(prof. </a:t>
            </a:r>
            <a:r>
              <a:rPr lang="ro-RO" sz="6400" dirty="0"/>
              <a:t>îndr. </a:t>
            </a:r>
            <a:r>
              <a:rPr lang="en-US" sz="6400" dirty="0"/>
              <a:t>M. </a:t>
            </a:r>
            <a:r>
              <a:rPr lang="ro-RO" sz="6400" dirty="0"/>
              <a:t>Roșeanu</a:t>
            </a:r>
            <a:r>
              <a:rPr lang="en-US" sz="6400" dirty="0"/>
              <a:t>)</a:t>
            </a:r>
            <a:endParaRPr lang="en-US" sz="6400" i="1" dirty="0"/>
          </a:p>
          <a:p>
            <a:pPr marL="119063" indent="-119063"/>
            <a:r>
              <a:rPr lang="ro-RO" sz="6400" b="1" dirty="0">
                <a:solidFill>
                  <a:srgbClr val="00B050"/>
                </a:solidFill>
              </a:rPr>
              <a:t>Premiul</a:t>
            </a:r>
            <a:r>
              <a:rPr lang="en-US" sz="6400" b="1" dirty="0">
                <a:solidFill>
                  <a:srgbClr val="00B050"/>
                </a:solidFill>
              </a:rPr>
              <a:t> </a:t>
            </a:r>
            <a:r>
              <a:rPr lang="ro-RO" sz="6400" b="1" dirty="0">
                <a:solidFill>
                  <a:srgbClr val="00B050"/>
                </a:solidFill>
              </a:rPr>
              <a:t> I</a:t>
            </a:r>
            <a:r>
              <a:rPr lang="en-US" sz="6400" b="1" dirty="0">
                <a:solidFill>
                  <a:srgbClr val="00B050"/>
                </a:solidFill>
              </a:rPr>
              <a:t>I</a:t>
            </a:r>
            <a:r>
              <a:rPr lang="en-US" sz="6400" dirty="0"/>
              <a:t> </a:t>
            </a:r>
            <a:r>
              <a:rPr lang="en-US" sz="6400" b="1" dirty="0"/>
              <a:t>–</a:t>
            </a:r>
            <a:r>
              <a:rPr lang="en-US" sz="6400" dirty="0"/>
              <a:t> </a:t>
            </a:r>
            <a:r>
              <a:rPr lang="en-US" sz="6400" b="1" dirty="0"/>
              <a:t>NEGUȚ ALEXIA </a:t>
            </a:r>
            <a:r>
              <a:rPr lang="en-US" sz="6400" dirty="0"/>
              <a:t>(prof. </a:t>
            </a:r>
            <a:r>
              <a:rPr lang="ro-RO" sz="6400" dirty="0"/>
              <a:t>îndr. </a:t>
            </a:r>
            <a:r>
              <a:rPr lang="en-US" sz="6400" dirty="0"/>
              <a:t>N. Ciobanu)</a:t>
            </a:r>
            <a:endParaRPr lang="en-US" sz="6400" b="1" dirty="0"/>
          </a:p>
          <a:p>
            <a:pPr marL="119063" indent="-119063"/>
            <a:r>
              <a:rPr lang="ro-RO" sz="6400" b="1" dirty="0">
                <a:solidFill>
                  <a:srgbClr val="00B050"/>
                </a:solidFill>
              </a:rPr>
              <a:t>Premiul </a:t>
            </a:r>
            <a:r>
              <a:rPr lang="en-US" sz="6400" b="1" dirty="0">
                <a:solidFill>
                  <a:srgbClr val="00B050"/>
                </a:solidFill>
              </a:rPr>
              <a:t> </a:t>
            </a:r>
            <a:r>
              <a:rPr lang="ro-RO" sz="6400" b="1" dirty="0">
                <a:solidFill>
                  <a:srgbClr val="00B050"/>
                </a:solidFill>
              </a:rPr>
              <a:t>II </a:t>
            </a:r>
            <a:r>
              <a:rPr lang="ro-RO" sz="6400" b="1" dirty="0"/>
              <a:t>– </a:t>
            </a:r>
            <a:r>
              <a:rPr lang="en-US" sz="6400" b="1" dirty="0"/>
              <a:t>NICOLAIDE IOANA </a:t>
            </a:r>
            <a:r>
              <a:rPr lang="en-US" sz="6400" dirty="0"/>
              <a:t>(prof. </a:t>
            </a:r>
            <a:r>
              <a:rPr lang="ro-RO" sz="6400" dirty="0"/>
              <a:t>îndr. </a:t>
            </a:r>
            <a:r>
              <a:rPr lang="en-US" sz="6400" dirty="0"/>
              <a:t>N. Ciobanu)</a:t>
            </a:r>
          </a:p>
          <a:p>
            <a:pPr marL="119063" indent="-119063"/>
            <a:r>
              <a:rPr lang="ro-RO" sz="6400" b="1" dirty="0">
                <a:solidFill>
                  <a:srgbClr val="00B050"/>
                </a:solidFill>
              </a:rPr>
              <a:t>Premiul III </a:t>
            </a:r>
            <a:r>
              <a:rPr lang="ro-RO" sz="6400" b="1" dirty="0"/>
              <a:t>– </a:t>
            </a:r>
            <a:r>
              <a:rPr lang="en-US" sz="6400" b="1" dirty="0"/>
              <a:t>TORNEA DAVID </a:t>
            </a:r>
            <a:r>
              <a:rPr lang="en-US" sz="6400" dirty="0"/>
              <a:t>(prof. </a:t>
            </a:r>
            <a:r>
              <a:rPr lang="ro-RO" sz="6400" dirty="0"/>
              <a:t>îndr. </a:t>
            </a:r>
            <a:r>
              <a:rPr lang="en-US" sz="6400" dirty="0"/>
              <a:t>M. </a:t>
            </a:r>
            <a:r>
              <a:rPr lang="ro-RO" sz="6400" dirty="0"/>
              <a:t>Roșeanu</a:t>
            </a:r>
            <a:r>
              <a:rPr lang="en-US" sz="6400" dirty="0"/>
              <a:t>)</a:t>
            </a:r>
          </a:p>
          <a:p>
            <a:pPr marL="119063" indent="-119063"/>
            <a:r>
              <a:rPr lang="ro-RO" sz="6400" b="1" dirty="0">
                <a:solidFill>
                  <a:srgbClr val="00B050"/>
                </a:solidFill>
              </a:rPr>
              <a:t>Premiul III </a:t>
            </a:r>
            <a:r>
              <a:rPr lang="ro-RO" sz="6400" b="1" dirty="0"/>
              <a:t>– </a:t>
            </a:r>
            <a:r>
              <a:rPr lang="en-US" sz="6400" b="1" dirty="0"/>
              <a:t>TUNEA CRISTIAN MIHAI</a:t>
            </a:r>
            <a:endParaRPr lang="en-US" sz="6400" dirty="0"/>
          </a:p>
          <a:p>
            <a:pPr marL="119063" indent="-119063"/>
            <a:r>
              <a:rPr lang="ro-RO" sz="6400" b="1" dirty="0">
                <a:solidFill>
                  <a:srgbClr val="00B050"/>
                </a:solidFill>
              </a:rPr>
              <a:t>Premiul III </a:t>
            </a:r>
            <a:r>
              <a:rPr lang="ro-RO" sz="6400" b="1" dirty="0"/>
              <a:t>– </a:t>
            </a:r>
            <a:r>
              <a:rPr lang="en-US" sz="6400" b="1" dirty="0"/>
              <a:t>DOBRIN ANTONIE VALENTIN</a:t>
            </a:r>
            <a:endParaRPr lang="en-US" sz="6400" dirty="0"/>
          </a:p>
          <a:p>
            <a:pPr marL="119063" indent="-119063"/>
            <a:r>
              <a:rPr lang="ro-RO" sz="6400" b="1" dirty="0">
                <a:solidFill>
                  <a:srgbClr val="00B050"/>
                </a:solidFill>
              </a:rPr>
              <a:t>Mențiune </a:t>
            </a:r>
            <a:r>
              <a:rPr lang="ro-RO" sz="6400" b="1" dirty="0"/>
              <a:t>– </a:t>
            </a:r>
            <a:r>
              <a:rPr lang="en-US" sz="6400" b="1" dirty="0"/>
              <a:t>CĂLIN SABIN GEORGIAN</a:t>
            </a:r>
          </a:p>
          <a:p>
            <a:pPr marL="119063" indent="-119063"/>
            <a:r>
              <a:rPr lang="ro-RO" sz="6400" b="1" dirty="0">
                <a:solidFill>
                  <a:srgbClr val="00B050"/>
                </a:solidFill>
              </a:rPr>
              <a:t>Mențiune</a:t>
            </a:r>
            <a:r>
              <a:rPr lang="en-US" sz="6400" b="1" dirty="0"/>
              <a:t> – TAȘ HALIDE ELENA</a:t>
            </a:r>
          </a:p>
          <a:p>
            <a:pPr marL="0" indent="0">
              <a:buNone/>
            </a:pPr>
            <a:endParaRPr lang="ro-RO" sz="1600" b="1" dirty="0">
              <a:solidFill>
                <a:srgbClr val="FF0000"/>
              </a:solidFill>
            </a:endParaRPr>
          </a:p>
          <a:p>
            <a:pPr marL="285750" indent="-166688">
              <a:buNone/>
            </a:pPr>
            <a:endParaRPr lang="ro-RO" sz="1600" dirty="0"/>
          </a:p>
          <a:p>
            <a:pPr marL="285750" indent="-166688">
              <a:buNone/>
            </a:pPr>
            <a:endParaRPr lang="ro-RO" sz="1600" dirty="0"/>
          </a:p>
          <a:p>
            <a:pPr marL="166688" indent="-166688">
              <a:buNone/>
            </a:pPr>
            <a:endParaRPr lang="en-US" sz="1600" b="1" u="sng" dirty="0"/>
          </a:p>
        </p:txBody>
      </p:sp>
    </p:spTree>
    <p:extLst>
      <p:ext uri="{BB962C8B-B14F-4D97-AF65-F5344CB8AC3E}">
        <p14:creationId xmlns:p14="http://schemas.microsoft.com/office/powerpoint/2010/main" val="265853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277" y="605896"/>
            <a:ext cx="2414258" cy="5646208"/>
          </a:xfrm>
        </p:spPr>
        <p:txBody>
          <a:bodyPr anchor="ctr">
            <a:normAutofit/>
          </a:bodyPr>
          <a:lstStyle/>
          <a:p>
            <a:pPr algn="ctr"/>
            <a:r>
              <a:rPr lang="ro-RO" sz="3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PREMII OBȚINUTE LA CONCURSURI Ș</a:t>
            </a:r>
            <a:r>
              <a:rPr lang="en-US" sz="3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COLARE </a:t>
            </a:r>
            <a:r>
              <a:rPr lang="ro-RO" sz="3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o-RO" sz="3100" dirty="0">
                <a:solidFill>
                  <a:srgbClr val="FFFFFF"/>
                </a:solidFill>
              </a:rPr>
              <a:t>clasele V-VIII</a:t>
            </a:r>
            <a:r>
              <a:rPr lang="ro-RO" sz="3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3100" dirty="0">
              <a:solidFill>
                <a:srgbClr val="FFFFFF"/>
              </a:solidFill>
            </a:endParaRPr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3152800" y="457200"/>
            <a:ext cx="5838800" cy="6172200"/>
          </a:xfrm>
        </p:spPr>
        <p:txBody>
          <a:bodyPr anchor="ctr">
            <a:normAutofit fontScale="85000" lnSpcReduction="20000"/>
          </a:bodyPr>
          <a:lstStyle/>
          <a:p>
            <a:pPr marL="166688" indent="-166688">
              <a:buFont typeface="Wingdings" pitchFamily="2" charset="2"/>
              <a:buChar char="Ø"/>
            </a:pPr>
            <a:endParaRPr lang="en-US" sz="1100" b="1" i="1" u="sng" dirty="0"/>
          </a:p>
          <a:p>
            <a:pPr marL="166688" indent="-166688">
              <a:buFont typeface="Wingdings" pitchFamily="2" charset="2"/>
              <a:buChar char="Ø"/>
            </a:pPr>
            <a:endParaRPr lang="en-US" sz="1100" b="1" i="1" u="sng" dirty="0"/>
          </a:p>
          <a:p>
            <a:pPr marL="166688" indent="-166688">
              <a:buFont typeface="Wingdings" pitchFamily="2" charset="2"/>
              <a:buChar char="Ø"/>
            </a:pPr>
            <a:endParaRPr lang="en-US" sz="1100" b="1" i="1" u="sng" dirty="0"/>
          </a:p>
          <a:p>
            <a:pPr marL="0" indent="0">
              <a:buNone/>
            </a:pPr>
            <a:endParaRPr lang="en-US" sz="1100" b="1" i="1" u="sng" dirty="0"/>
          </a:p>
          <a:p>
            <a:pPr marL="0" indent="0">
              <a:buNone/>
            </a:pPr>
            <a:endParaRPr lang="ro-RO" sz="1100" b="1" i="1" u="sng" dirty="0"/>
          </a:p>
          <a:p>
            <a:pPr marL="166688" indent="-166688">
              <a:buFont typeface="Wingdings" pitchFamily="2" charset="2"/>
              <a:buChar char="Ø"/>
            </a:pPr>
            <a:r>
              <a:rPr lang="ro-RO" sz="1400" b="1" i="1" u="sng" dirty="0">
                <a:solidFill>
                  <a:srgbClr val="C00000"/>
                </a:solidFill>
              </a:rPr>
              <a:t>Concursul național de chimie „LAZĂR EDELEANU” – etapa județeană </a:t>
            </a:r>
          </a:p>
          <a:p>
            <a:pPr marL="0" indent="0">
              <a:buNone/>
            </a:pPr>
            <a:r>
              <a:rPr lang="en-US" sz="1400" b="1" i="1" dirty="0"/>
              <a:t>   </a:t>
            </a:r>
            <a:r>
              <a:rPr lang="en-US" sz="1400" dirty="0"/>
              <a:t>(</a:t>
            </a:r>
            <a:r>
              <a:rPr lang="ro-RO" sz="1400" dirty="0"/>
              <a:t>coord</a:t>
            </a:r>
            <a:r>
              <a:rPr lang="en-US" sz="1400" dirty="0"/>
              <a:t>. prof. Aurelia </a:t>
            </a:r>
            <a:r>
              <a:rPr lang="ro-RO" sz="1400" dirty="0"/>
              <a:t>Abăluță</a:t>
            </a:r>
            <a:r>
              <a:rPr lang="en-US" sz="1400" dirty="0"/>
              <a:t>)</a:t>
            </a:r>
            <a:endParaRPr lang="ro-RO" sz="1400" b="1" i="1" u="sng" dirty="0"/>
          </a:p>
          <a:p>
            <a:pPr marL="168275" indent="-168275"/>
            <a:r>
              <a:rPr lang="ro-RO" sz="1400" b="1" dirty="0"/>
              <a:t>Premiul  I</a:t>
            </a:r>
            <a:r>
              <a:rPr lang="en-US" sz="1400" b="1" dirty="0"/>
              <a:t> </a:t>
            </a:r>
            <a:r>
              <a:rPr lang="ro-RO" sz="1400" b="1" dirty="0"/>
              <a:t>–</a:t>
            </a:r>
            <a:r>
              <a:rPr lang="en-US" sz="1400" b="1" dirty="0"/>
              <a:t> DUȚU SOFIA</a:t>
            </a:r>
            <a:r>
              <a:rPr lang="en-US" sz="1400" dirty="0"/>
              <a:t> </a:t>
            </a:r>
            <a:r>
              <a:rPr lang="ro-RO" sz="1400" dirty="0"/>
              <a:t>și</a:t>
            </a:r>
            <a:r>
              <a:rPr lang="en-US" sz="1400" dirty="0"/>
              <a:t> </a:t>
            </a:r>
            <a:r>
              <a:rPr lang="en-US" sz="1400" b="1" dirty="0"/>
              <a:t>ȚUNEA CRISTIAN</a:t>
            </a:r>
            <a:r>
              <a:rPr lang="en-US" sz="1400" dirty="0"/>
              <a:t>(7A)</a:t>
            </a:r>
            <a:endParaRPr lang="ro-RO" sz="1400" dirty="0"/>
          </a:p>
          <a:p>
            <a:pPr marL="119063" indent="-119063"/>
            <a:r>
              <a:rPr lang="en-US" sz="1400" b="1" dirty="0"/>
              <a:t> </a:t>
            </a:r>
            <a:r>
              <a:rPr lang="ro-RO" sz="1400" b="1" dirty="0"/>
              <a:t>Mențiune</a:t>
            </a:r>
            <a:r>
              <a:rPr lang="en-US" sz="1400" b="1" dirty="0"/>
              <a:t> </a:t>
            </a:r>
            <a:r>
              <a:rPr lang="ro-RO" sz="1400" b="1" dirty="0"/>
              <a:t>–</a:t>
            </a:r>
            <a:r>
              <a:rPr lang="en-US" sz="1400" b="1" dirty="0"/>
              <a:t> BLEJEA IOANA </a:t>
            </a:r>
            <a:r>
              <a:rPr lang="ro-RO" sz="1400" dirty="0"/>
              <a:t>și</a:t>
            </a:r>
            <a:r>
              <a:rPr lang="en-US" sz="1400" b="1" dirty="0"/>
              <a:t> VÂLCU SARA</a:t>
            </a:r>
            <a:r>
              <a:rPr lang="en-US" sz="1400" dirty="0"/>
              <a:t>(7A)</a:t>
            </a:r>
          </a:p>
          <a:p>
            <a:pPr marL="168275" indent="-168275">
              <a:buFont typeface="Wingdings" panose="05000000000000000000" pitchFamily="2" charset="2"/>
              <a:buChar char="Ø"/>
            </a:pPr>
            <a:r>
              <a:rPr lang="ro-RO" sz="1400" b="1" i="1" u="sng" dirty="0">
                <a:solidFill>
                  <a:srgbClr val="C00000"/>
                </a:solidFill>
              </a:rPr>
              <a:t>Concursul național „NOI ȘI CHIMIA” – etapa interjudețeană</a:t>
            </a:r>
          </a:p>
          <a:p>
            <a:pPr marL="119063" indent="-119063"/>
            <a:r>
              <a:rPr lang="en-US" sz="1400" b="1" dirty="0"/>
              <a:t> </a:t>
            </a:r>
            <a:r>
              <a:rPr lang="ro-RO" sz="1400" b="1" dirty="0"/>
              <a:t>Premiul  I</a:t>
            </a:r>
            <a:r>
              <a:rPr lang="en-US" sz="1400" b="1" dirty="0"/>
              <a:t> </a:t>
            </a:r>
            <a:r>
              <a:rPr lang="ro-RO" sz="1400" b="1" dirty="0"/>
              <a:t>–</a:t>
            </a:r>
            <a:r>
              <a:rPr lang="en-US" sz="1400" b="1" dirty="0"/>
              <a:t> DUȚU SOFIA, ȚUNEA CRISTIAN, BLEJEA IOANA </a:t>
            </a:r>
            <a:r>
              <a:rPr lang="en-US" sz="1400" dirty="0"/>
              <a:t>(7A)</a:t>
            </a:r>
          </a:p>
          <a:p>
            <a:pPr marL="168275" indent="-168275">
              <a:buFont typeface="Wingdings" panose="05000000000000000000" pitchFamily="2" charset="2"/>
              <a:buChar char="Ø"/>
            </a:pPr>
            <a:r>
              <a:rPr lang="ro-RO" sz="1400" b="1" i="1" u="sng" dirty="0">
                <a:solidFill>
                  <a:srgbClr val="C00000"/>
                </a:solidFill>
              </a:rPr>
              <a:t>Concursul municipal „EU ÎN U.E.”, București, 2023</a:t>
            </a:r>
            <a:r>
              <a:rPr lang="ro-RO" sz="1400" b="1" i="1" dirty="0">
                <a:solidFill>
                  <a:srgbClr val="C00000"/>
                </a:solidFill>
              </a:rPr>
              <a:t> </a:t>
            </a:r>
            <a:r>
              <a:rPr lang="en-US" sz="1400" dirty="0"/>
              <a:t>(</a:t>
            </a:r>
            <a:r>
              <a:rPr lang="ro-RO" sz="1400" dirty="0"/>
              <a:t>coord</a:t>
            </a:r>
            <a:r>
              <a:rPr lang="en-US" sz="1400" dirty="0"/>
              <a:t>. prof. Camelia </a:t>
            </a:r>
            <a:r>
              <a:rPr lang="ro-RO" sz="1400" dirty="0"/>
              <a:t>Podea</a:t>
            </a:r>
            <a:r>
              <a:rPr lang="en-US" sz="1400" dirty="0"/>
              <a:t>)</a:t>
            </a:r>
            <a:endParaRPr lang="en-US" sz="1400" b="1" i="1" u="sng" dirty="0"/>
          </a:p>
          <a:p>
            <a:pPr marL="119063" indent="-119063"/>
            <a:r>
              <a:rPr lang="en-US" sz="1400" b="1" dirty="0"/>
              <a:t> </a:t>
            </a:r>
            <a:r>
              <a:rPr lang="ro-RO" sz="1400" b="1" dirty="0"/>
              <a:t>Premiul  </a:t>
            </a:r>
            <a:r>
              <a:rPr lang="en-US" sz="1400" b="1" dirty="0"/>
              <a:t>I </a:t>
            </a:r>
            <a:r>
              <a:rPr lang="ro-RO" sz="1400" b="1" dirty="0"/>
              <a:t>–</a:t>
            </a:r>
            <a:r>
              <a:rPr lang="en-US" sz="1400" b="1" dirty="0"/>
              <a:t> DUȚU SOFIA, PLETEA DARIA, TĂUNE BIANCA, BLEJEA IOANA</a:t>
            </a:r>
            <a:r>
              <a:rPr lang="en-US" sz="1400" dirty="0"/>
              <a:t>  (7A)</a:t>
            </a:r>
          </a:p>
          <a:p>
            <a:pPr marL="119063" indent="-119063"/>
            <a:r>
              <a:rPr lang="en-US" sz="1400" b="1" dirty="0"/>
              <a:t> </a:t>
            </a:r>
            <a:r>
              <a:rPr lang="ro-RO" sz="1400" b="1" dirty="0"/>
              <a:t>Premiul II – </a:t>
            </a:r>
            <a:r>
              <a:rPr lang="en-US" sz="1400" b="1" dirty="0"/>
              <a:t>VÂLCU SARA, MONDOC DARIA, BREAZĂ EVA, ȚUNEA CRISTIAN </a:t>
            </a:r>
            <a:r>
              <a:rPr lang="en-US" sz="1400" dirty="0"/>
              <a:t>(7A)</a:t>
            </a:r>
          </a:p>
          <a:p>
            <a:pPr marL="168275" indent="-168275">
              <a:buFont typeface="Wingdings" panose="05000000000000000000" pitchFamily="2" charset="2"/>
              <a:buChar char="Ø"/>
            </a:pPr>
            <a:r>
              <a:rPr lang="ro-RO" sz="1400" b="1" i="1" u="sng" dirty="0">
                <a:solidFill>
                  <a:srgbClr val="C00000"/>
                </a:solidFill>
              </a:rPr>
              <a:t>Concursul municipal „HAPPY CHILD IN EUROPE”, București, 2023</a:t>
            </a:r>
            <a:r>
              <a:rPr lang="ro-RO" sz="1400" b="1" i="1" dirty="0">
                <a:solidFill>
                  <a:srgbClr val="C0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1400" dirty="0"/>
              <a:t>    (</a:t>
            </a:r>
            <a:r>
              <a:rPr lang="ro-RO" sz="1400" dirty="0"/>
              <a:t>coord</a:t>
            </a:r>
            <a:r>
              <a:rPr lang="en-US" sz="1400" dirty="0"/>
              <a:t>. prof. </a:t>
            </a:r>
            <a:r>
              <a:rPr lang="ro-RO" sz="1400" dirty="0"/>
              <a:t>Săvulescu</a:t>
            </a:r>
            <a:r>
              <a:rPr lang="en-US" sz="1400" dirty="0"/>
              <a:t> Maria </a:t>
            </a:r>
            <a:r>
              <a:rPr lang="ro-RO" sz="1400" dirty="0"/>
              <a:t>Geanina</a:t>
            </a:r>
            <a:r>
              <a:rPr lang="en-US" sz="1400" dirty="0"/>
              <a:t>)</a:t>
            </a:r>
          </a:p>
          <a:p>
            <a:pPr marL="119063" indent="-119063"/>
            <a:r>
              <a:rPr lang="ro-RO" sz="1400" b="1" dirty="0"/>
              <a:t>Premiul</a:t>
            </a:r>
            <a:r>
              <a:rPr lang="en-US" sz="1400" b="1" dirty="0"/>
              <a:t> I – BAICU AYANNA, BOȘTINĂ EVA, MANOLESCU BIANCA, MOLDOVAN ILINCA,  VOINEA TEODORA </a:t>
            </a:r>
            <a:r>
              <a:rPr lang="en-US" sz="1400" dirty="0"/>
              <a:t>(6B)</a:t>
            </a:r>
          </a:p>
          <a:p>
            <a:pPr marL="119063" indent="-119063"/>
            <a:r>
              <a:rPr lang="ro-RO" sz="1400" b="1" dirty="0"/>
              <a:t>Premiul</a:t>
            </a:r>
            <a:r>
              <a:rPr lang="en-US" sz="1400" b="1" dirty="0"/>
              <a:t> II – BOLNAVU-VĂTUI LUCA, PETRESCU ELENA, PLOPEANU RIANA, NICULAIE TEODOR </a:t>
            </a:r>
            <a:r>
              <a:rPr lang="en-US" sz="1400" dirty="0"/>
              <a:t>(6B)</a:t>
            </a:r>
          </a:p>
          <a:p>
            <a:pPr marL="119063" indent="-119063"/>
            <a:endParaRPr lang="en-US" sz="1400" dirty="0"/>
          </a:p>
          <a:p>
            <a:pPr marL="119063" indent="-119063"/>
            <a:r>
              <a:rPr lang="ro-RO" sz="1400" b="1" dirty="0"/>
              <a:t>Premiul</a:t>
            </a:r>
            <a:r>
              <a:rPr lang="en-US" sz="1400" b="1" dirty="0"/>
              <a:t> III – CIUDOIU ANIELA, SOFRONIE ERIKA, POPESCU DAVID </a:t>
            </a:r>
            <a:r>
              <a:rPr lang="en-US" sz="1400" dirty="0"/>
              <a:t>(6B)</a:t>
            </a:r>
          </a:p>
          <a:p>
            <a:pPr marL="119063" indent="-119063"/>
            <a:endParaRPr lang="en-US" sz="1100" b="1" i="1" u="sng" dirty="0"/>
          </a:p>
          <a:p>
            <a:pPr marL="119063" indent="-119063"/>
            <a:endParaRPr lang="en-US" sz="1100" dirty="0"/>
          </a:p>
          <a:p>
            <a:pPr marL="119063" indent="-119063"/>
            <a:endParaRPr lang="ro-RO" sz="1100" b="1" dirty="0"/>
          </a:p>
          <a:p>
            <a:pPr marL="285750" indent="-166688">
              <a:buNone/>
            </a:pPr>
            <a:endParaRPr lang="ro-RO" sz="1100" dirty="0"/>
          </a:p>
          <a:p>
            <a:pPr marL="285750" indent="-166688">
              <a:buNone/>
            </a:pPr>
            <a:endParaRPr lang="ro-RO" sz="1100" dirty="0"/>
          </a:p>
          <a:p>
            <a:pPr marL="166688" indent="-166688">
              <a:buNone/>
            </a:pPr>
            <a:endParaRPr lang="en-US" sz="1100" b="1" u="sng" dirty="0"/>
          </a:p>
        </p:txBody>
      </p:sp>
    </p:spTree>
    <p:extLst>
      <p:ext uri="{BB962C8B-B14F-4D97-AF65-F5344CB8AC3E}">
        <p14:creationId xmlns:p14="http://schemas.microsoft.com/office/powerpoint/2010/main" val="2922420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7">
            <a:extLst>
              <a:ext uri="{FF2B5EF4-FFF2-40B4-BE49-F238E27FC236}">
                <a16:creationId xmlns:a16="http://schemas.microsoft.com/office/drawing/2014/main" id="{35230A27-1553-42F8-99D7-829868E137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A772232D-B4D6-429F-B3D1-2D9891B85E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bg2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772" y="963997"/>
            <a:ext cx="2441018" cy="4938361"/>
          </a:xfrm>
        </p:spPr>
        <p:txBody>
          <a:bodyPr anchor="ctr">
            <a:normAutofit/>
          </a:bodyPr>
          <a:lstStyle/>
          <a:p>
            <a:pPr algn="ctr"/>
            <a:r>
              <a:rPr lang="ro-RO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PREMII OBȚINUTE LA CONCURSURI Ș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COLARE </a:t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o-RO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o-RO" sz="3200" dirty="0"/>
              <a:t>clasele V-VIII</a:t>
            </a:r>
            <a:r>
              <a:rPr lang="ro-RO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3200" dirty="0"/>
          </a:p>
        </p:txBody>
      </p:sp>
      <p:cxnSp>
        <p:nvCxnSpPr>
          <p:cNvPr id="11" name="Straight Connector 11">
            <a:extLst>
              <a:ext uri="{FF2B5EF4-FFF2-40B4-BE49-F238E27FC236}">
                <a16:creationId xmlns:a16="http://schemas.microsoft.com/office/drawing/2014/main" id="{02CC3441-26B3-4381-B3DF-8AE3C288BC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87688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487688" y="381000"/>
            <a:ext cx="5275310" cy="6400799"/>
          </a:xfrm>
        </p:spPr>
        <p:txBody>
          <a:bodyPr anchor="ctr">
            <a:normAutofit fontScale="70000" lnSpcReduction="20000"/>
          </a:bodyPr>
          <a:lstStyle/>
          <a:p>
            <a:pPr marL="166688" indent="-166688">
              <a:buFont typeface="Wingdings" pitchFamily="2" charset="2"/>
              <a:buChar char="Ø"/>
            </a:pPr>
            <a:endParaRPr lang="en-US" sz="800" b="1" i="1" u="sng" dirty="0"/>
          </a:p>
          <a:p>
            <a:pPr marL="166688" indent="-166688">
              <a:buFont typeface="Wingdings" pitchFamily="2" charset="2"/>
              <a:buChar char="Ø"/>
            </a:pPr>
            <a:endParaRPr lang="en-US" sz="800" b="1" i="1" u="sng" dirty="0"/>
          </a:p>
          <a:p>
            <a:pPr marL="166688" indent="-166688">
              <a:buFont typeface="Wingdings" pitchFamily="2" charset="2"/>
              <a:buChar char="Ø"/>
            </a:pPr>
            <a:endParaRPr lang="en-US" sz="800" b="1" i="1" u="sng" dirty="0"/>
          </a:p>
          <a:p>
            <a:pPr marL="166688" indent="-166688">
              <a:buFont typeface="Wingdings" pitchFamily="2" charset="2"/>
              <a:buChar char="Ø"/>
            </a:pPr>
            <a:endParaRPr lang="en-US" sz="800" b="1" i="1" u="sng" dirty="0"/>
          </a:p>
          <a:p>
            <a:pPr marL="166688" indent="-166688">
              <a:buFont typeface="Wingdings" pitchFamily="2" charset="2"/>
              <a:buChar char="Ø"/>
            </a:pPr>
            <a:endParaRPr lang="en-US" sz="800" b="1" i="1" u="sng" dirty="0"/>
          </a:p>
          <a:p>
            <a:pPr marL="166688" indent="-166688">
              <a:buFont typeface="Wingdings" pitchFamily="2" charset="2"/>
              <a:buChar char="Ø"/>
            </a:pPr>
            <a:endParaRPr lang="en-US" sz="800" b="1" i="1" u="sng" dirty="0"/>
          </a:p>
          <a:p>
            <a:pPr marL="166688" indent="-166688">
              <a:buFont typeface="Wingdings" pitchFamily="2" charset="2"/>
              <a:buChar char="Ø"/>
            </a:pPr>
            <a:r>
              <a:rPr lang="ro-RO" sz="2200" b="1" i="1" u="sng" dirty="0">
                <a:solidFill>
                  <a:srgbClr val="C00000"/>
                </a:solidFill>
              </a:rPr>
              <a:t>Concursul ”CINE ÎNVAȚĂ, ȘTIE!”, Buzău, 2023</a:t>
            </a:r>
            <a:r>
              <a:rPr lang="ro-RO" sz="2200" dirty="0">
                <a:solidFill>
                  <a:srgbClr val="C00000"/>
                </a:solidFill>
              </a:rPr>
              <a:t> </a:t>
            </a:r>
            <a:r>
              <a:rPr lang="ro-RO" sz="2200" dirty="0"/>
              <a:t>(coord. prof. Paraschivescu Lucica</a:t>
            </a:r>
            <a:r>
              <a:rPr lang="en-US" sz="2200" dirty="0"/>
              <a:t>)</a:t>
            </a:r>
            <a:endParaRPr lang="ro-RO" sz="2200" dirty="0"/>
          </a:p>
          <a:p>
            <a:pPr indent="-166688"/>
            <a:r>
              <a:rPr lang="ro-RO" sz="2200" b="1" dirty="0"/>
              <a:t>Premiul I</a:t>
            </a:r>
            <a:r>
              <a:rPr lang="en-US" sz="2200" b="1" dirty="0"/>
              <a:t>I </a:t>
            </a:r>
            <a:r>
              <a:rPr lang="ro-RO" sz="2200" b="1" dirty="0"/>
              <a:t>–</a:t>
            </a:r>
            <a:r>
              <a:rPr lang="en-US" sz="2200" b="1" dirty="0"/>
              <a:t> MOLDOVAN ILINCA MARIA</a:t>
            </a:r>
            <a:r>
              <a:rPr lang="en-US" sz="2200" dirty="0"/>
              <a:t> (6B)</a:t>
            </a:r>
          </a:p>
          <a:p>
            <a:pPr marL="168275" indent="-168275">
              <a:buFont typeface="Wingdings" panose="05000000000000000000" pitchFamily="2" charset="2"/>
              <a:buChar char="Ø"/>
            </a:pPr>
            <a:r>
              <a:rPr lang="ro-RO" sz="2200" b="1" i="1" u="sng" dirty="0">
                <a:solidFill>
                  <a:srgbClr val="C00000"/>
                </a:solidFill>
              </a:rPr>
              <a:t>Concursul regional „UNITATE ÎN DIVERSITATE”, Slatina, 2023</a:t>
            </a:r>
            <a:r>
              <a:rPr lang="en-US" sz="2200" dirty="0">
                <a:solidFill>
                  <a:srgbClr val="C00000"/>
                </a:solidFill>
              </a:rPr>
              <a:t> </a:t>
            </a:r>
            <a:r>
              <a:rPr lang="en-US" sz="2200" dirty="0"/>
              <a:t>(</a:t>
            </a:r>
            <a:r>
              <a:rPr lang="ro-RO" sz="2200" dirty="0"/>
              <a:t>coord</a:t>
            </a:r>
            <a:r>
              <a:rPr lang="en-US" sz="2200" dirty="0"/>
              <a:t>. prof. </a:t>
            </a:r>
            <a:r>
              <a:rPr lang="ro-RO" sz="2200" dirty="0"/>
              <a:t>Paraschivescu Lucica</a:t>
            </a:r>
            <a:r>
              <a:rPr lang="en-US" sz="2200" dirty="0"/>
              <a:t>)</a:t>
            </a:r>
            <a:endParaRPr lang="ro-RO" sz="2200" b="1" i="1" u="sng" dirty="0"/>
          </a:p>
          <a:p>
            <a:pPr indent="-166688"/>
            <a:r>
              <a:rPr lang="ro-RO" sz="2200" b="1" dirty="0"/>
              <a:t>Premiul </a:t>
            </a:r>
            <a:r>
              <a:rPr lang="en-US" sz="2200" b="1" dirty="0"/>
              <a:t>I</a:t>
            </a:r>
            <a:r>
              <a:rPr lang="ro-RO" sz="2200" b="1" dirty="0"/>
              <a:t> –</a:t>
            </a:r>
            <a:r>
              <a:rPr lang="ro-RO" sz="2200" dirty="0"/>
              <a:t> </a:t>
            </a:r>
            <a:r>
              <a:rPr lang="en-US" sz="2200" dirty="0"/>
              <a:t> </a:t>
            </a:r>
            <a:r>
              <a:rPr lang="en-US" sz="2200" b="1" dirty="0"/>
              <a:t>PLETEA DARIA DIANA </a:t>
            </a:r>
            <a:r>
              <a:rPr lang="en-US" sz="2200" dirty="0"/>
              <a:t>(7A)</a:t>
            </a:r>
          </a:p>
          <a:p>
            <a:pPr marL="168275" indent="-168275">
              <a:buFont typeface="Wingdings" panose="05000000000000000000" pitchFamily="2" charset="2"/>
              <a:buChar char="Ø"/>
            </a:pPr>
            <a:r>
              <a:rPr lang="ro-RO" sz="2200" b="1" i="1" u="sng" dirty="0">
                <a:solidFill>
                  <a:srgbClr val="C00000"/>
                </a:solidFill>
              </a:rPr>
              <a:t>Concursul municipal „MARATONUL TRADIȚIILOR”. București, </a:t>
            </a:r>
            <a:r>
              <a:rPr lang="en-US" sz="2200" b="1" i="1" u="sng" dirty="0">
                <a:solidFill>
                  <a:srgbClr val="C00000"/>
                </a:solidFill>
              </a:rPr>
              <a:t>2023</a:t>
            </a:r>
            <a:r>
              <a:rPr lang="en-US" sz="2200" dirty="0">
                <a:solidFill>
                  <a:srgbClr val="C00000"/>
                </a:solidFill>
              </a:rPr>
              <a:t> </a:t>
            </a:r>
            <a:r>
              <a:rPr lang="en-US" sz="2200" dirty="0"/>
              <a:t>(</a:t>
            </a:r>
            <a:r>
              <a:rPr lang="ro-RO" sz="2200" dirty="0"/>
              <a:t>coord</a:t>
            </a:r>
            <a:r>
              <a:rPr lang="en-US" sz="2200" dirty="0"/>
              <a:t>. prof. </a:t>
            </a:r>
            <a:r>
              <a:rPr lang="ro-RO" sz="2200" dirty="0"/>
              <a:t>Paraschivescu Lucica</a:t>
            </a:r>
            <a:r>
              <a:rPr lang="en-US" sz="2200" dirty="0"/>
              <a:t>)</a:t>
            </a:r>
            <a:endParaRPr lang="en-US" sz="2200" b="1" i="1" u="sng" dirty="0"/>
          </a:p>
          <a:p>
            <a:pPr indent="-166688"/>
            <a:r>
              <a:rPr lang="ro-RO" sz="2200" b="1" dirty="0"/>
              <a:t>Mențiune –</a:t>
            </a:r>
            <a:r>
              <a:rPr lang="ro-RO" sz="2200" dirty="0"/>
              <a:t> </a:t>
            </a:r>
            <a:r>
              <a:rPr lang="en-US" sz="2200" dirty="0"/>
              <a:t> BREAZĂ EVA – </a:t>
            </a:r>
            <a:r>
              <a:rPr lang="ro-RO" sz="2200" dirty="0"/>
              <a:t>Concursul</a:t>
            </a:r>
            <a:r>
              <a:rPr lang="en-US" sz="2200" dirty="0"/>
              <a:t> </a:t>
            </a:r>
            <a:r>
              <a:rPr lang="ro-RO" sz="2200" dirty="0"/>
              <a:t>Județean</a:t>
            </a:r>
            <a:r>
              <a:rPr lang="en-US" sz="2200" dirty="0"/>
              <a:t> „Design</a:t>
            </a:r>
            <a:r>
              <a:rPr lang="ro-RO" sz="2200" dirty="0"/>
              <a:t> textil</a:t>
            </a:r>
            <a:r>
              <a:rPr lang="en-US" sz="2200" dirty="0"/>
              <a:t>”</a:t>
            </a:r>
          </a:p>
          <a:p>
            <a:pPr marL="168275" indent="-168275">
              <a:buFont typeface="Wingdings" panose="05000000000000000000" pitchFamily="2" charset="2"/>
              <a:buChar char="Ø"/>
            </a:pPr>
            <a:r>
              <a:rPr lang="ro-RO" sz="2200" b="1" i="1" u="sng" dirty="0">
                <a:solidFill>
                  <a:srgbClr val="C00000"/>
                </a:solidFill>
              </a:rPr>
              <a:t>Olimpiada Sportului școlar </a:t>
            </a:r>
            <a:r>
              <a:rPr lang="en-US" sz="2200" dirty="0"/>
              <a:t>(</a:t>
            </a:r>
            <a:r>
              <a:rPr lang="ro-RO" sz="2200" dirty="0"/>
              <a:t>coord</a:t>
            </a:r>
            <a:r>
              <a:rPr lang="en-US" sz="2200" dirty="0"/>
              <a:t>. prof. </a:t>
            </a:r>
            <a:r>
              <a:rPr lang="ro-RO" sz="2200" dirty="0"/>
              <a:t>Păun</a:t>
            </a:r>
            <a:r>
              <a:rPr lang="en-US" sz="2200" dirty="0"/>
              <a:t> Aurelia)</a:t>
            </a:r>
          </a:p>
          <a:p>
            <a:pPr marL="176212" indent="0">
              <a:buNone/>
            </a:pPr>
            <a:r>
              <a:rPr lang="ro-RO" sz="2200" b="1" dirty="0"/>
              <a:t>Locul</a:t>
            </a:r>
            <a:r>
              <a:rPr lang="en-US" sz="2200" b="1" dirty="0"/>
              <a:t> II </a:t>
            </a:r>
            <a:r>
              <a:rPr lang="ro-RO" sz="2200" dirty="0"/>
              <a:t>faza</a:t>
            </a:r>
            <a:r>
              <a:rPr lang="en-US" sz="2200" dirty="0"/>
              <a:t> pe sector – </a:t>
            </a:r>
            <a:r>
              <a:rPr lang="ro-RO" sz="2200" dirty="0"/>
              <a:t>handba</a:t>
            </a:r>
            <a:r>
              <a:rPr lang="en-US" sz="2200" dirty="0"/>
              <a:t>l fete</a:t>
            </a:r>
          </a:p>
          <a:p>
            <a:pPr indent="-166688"/>
            <a:r>
              <a:rPr lang="en-US" sz="2200" b="1" dirty="0"/>
              <a:t>PETRE ANA SONIA, CURCULESCU MARIA, </a:t>
            </a:r>
          </a:p>
          <a:p>
            <a:pPr indent="-166688"/>
            <a:r>
              <a:rPr lang="en-US" sz="2200" b="1" dirty="0"/>
              <a:t>MUREȘANU REBECA NICOLETA, GHENADE SORANA ANDREEA, </a:t>
            </a:r>
          </a:p>
          <a:p>
            <a:pPr indent="-166688"/>
            <a:r>
              <a:rPr lang="en-US" sz="2200" b="1" dirty="0"/>
              <a:t>CHIRU SARA ALEXIA, HEGHILIGIU DARIA MARINA,</a:t>
            </a:r>
          </a:p>
          <a:p>
            <a:pPr indent="-166688"/>
            <a:r>
              <a:rPr lang="en-US" sz="2200" b="1" dirty="0"/>
              <a:t>VIZITIU ANAYS ELISABETA, RÎCU SARA TEODORA</a:t>
            </a:r>
          </a:p>
          <a:p>
            <a:pPr indent="-166688"/>
            <a:endParaRPr lang="en-US" sz="800" dirty="0"/>
          </a:p>
          <a:p>
            <a:pPr indent="-166688"/>
            <a:endParaRPr lang="en-US" sz="800" dirty="0"/>
          </a:p>
          <a:p>
            <a:pPr indent="-166688"/>
            <a:endParaRPr lang="en-US" sz="800" b="1" dirty="0"/>
          </a:p>
          <a:p>
            <a:pPr indent="-166688"/>
            <a:endParaRPr lang="ro-RO" sz="800" b="1" dirty="0"/>
          </a:p>
          <a:p>
            <a:pPr marL="285750" indent="-166688">
              <a:buNone/>
            </a:pPr>
            <a:endParaRPr lang="ro-RO" sz="800" dirty="0"/>
          </a:p>
          <a:p>
            <a:pPr indent="-166688"/>
            <a:endParaRPr lang="ro-RO" sz="800" b="1" dirty="0"/>
          </a:p>
          <a:p>
            <a:pPr marL="285750" indent="-166688">
              <a:buNone/>
            </a:pPr>
            <a:endParaRPr lang="ro-RO" sz="800" dirty="0"/>
          </a:p>
          <a:p>
            <a:pPr marL="285750" indent="-166688">
              <a:buNone/>
            </a:pPr>
            <a:endParaRPr lang="ro-RO" sz="800" dirty="0"/>
          </a:p>
          <a:p>
            <a:pPr marL="166688" indent="-166688">
              <a:buNone/>
            </a:pPr>
            <a:endParaRPr lang="en-US" sz="800" b="1" u="sng" dirty="0"/>
          </a:p>
        </p:txBody>
      </p:sp>
    </p:spTree>
    <p:extLst>
      <p:ext uri="{BB962C8B-B14F-4D97-AF65-F5344CB8AC3E}">
        <p14:creationId xmlns:p14="http://schemas.microsoft.com/office/powerpoint/2010/main" val="1015314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1" name="Rectangle 6149">
            <a:extLst>
              <a:ext uri="{FF2B5EF4-FFF2-40B4-BE49-F238E27FC236}">
                <a16:creationId xmlns:a16="http://schemas.microsoft.com/office/drawing/2014/main" id="{3F87243A-F810-42AD-AA74-3FA38B1D8A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8" name="Rectangle 6151">
            <a:extLst>
              <a:ext uri="{FF2B5EF4-FFF2-40B4-BE49-F238E27FC236}">
                <a16:creationId xmlns:a16="http://schemas.microsoft.com/office/drawing/2014/main" id="{E4710C0A-057C-4274-BA2D-001F1025E8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243" name="Straight Connector 6153">
            <a:extLst>
              <a:ext uri="{FF2B5EF4-FFF2-40B4-BE49-F238E27FC236}">
                <a16:creationId xmlns:a16="http://schemas.microsoft.com/office/drawing/2014/main" id="{BEFAE2A0-B30D-40C7-BB2F-AE3D6D5D00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246" name="Rectangle 6155">
            <a:extLst>
              <a:ext uri="{FF2B5EF4-FFF2-40B4-BE49-F238E27FC236}">
                <a16:creationId xmlns:a16="http://schemas.microsoft.com/office/drawing/2014/main" id="{401AB748-B9E7-4AEC-AAB9-0EABDE63F8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99" y="4088715"/>
            <a:ext cx="8181805" cy="1118574"/>
          </a:xfrm>
        </p:spPr>
        <p:txBody>
          <a:bodyPr vert="horz" lIns="91440" tIns="45720" rIns="91440" bIns="45720" rtlCol="0" anchor="b">
            <a:normAutofit/>
          </a:bodyPr>
          <a:lstStyle/>
          <a:p>
            <a:pPr indent="576263">
              <a:tabLst>
                <a:tab pos="0" algn="l"/>
              </a:tabLst>
            </a:pPr>
            <a:r>
              <a:rPr lang="ro-RO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Unitatea dispune de un </a:t>
            </a:r>
            <a:r>
              <a:rPr lang="ro-RO" sz="2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semiinternat</a:t>
            </a:r>
            <a:r>
              <a:rPr lang="ro-RO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pentru elevii claselor pregătitoare și I-IV (125 de locuri), o sală de mese, special amenajată (24 locuri) și 4 clase cu </a:t>
            </a:r>
            <a:r>
              <a:rPr lang="ro-RO" sz="2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predare intensivă a limbii engleze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</p:txBody>
      </p:sp>
      <p:pic>
        <p:nvPicPr>
          <p:cNvPr id="6145" name="Picture 1" descr="D:\MAMI\ARACIP\Activitate C.E.A.C (2006-2012)\An 2012-2013\Poze pt. RAEI\In scoala\DSCF8879 - Copy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6593" y="1508817"/>
            <a:ext cx="2484588" cy="1865262"/>
          </a:xfrm>
          <a:prstGeom prst="rect">
            <a:avLst/>
          </a:prstGeom>
        </p:spPr>
      </p:pic>
      <p:sp>
        <p:nvSpPr>
          <p:cNvPr id="6247" name="Rectangle 6157">
            <a:extLst>
              <a:ext uri="{FF2B5EF4-FFF2-40B4-BE49-F238E27FC236}">
                <a16:creationId xmlns:a16="http://schemas.microsoft.com/office/drawing/2014/main" id="{E0954B38-9C23-4C8B-AC5D-0E80CEA3BD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18914" y="886968"/>
            <a:ext cx="48006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room with tables and chairs&#10;&#10;Description automatically generated with medium confidence">
            <a:extLst>
              <a:ext uri="{FF2B5EF4-FFF2-40B4-BE49-F238E27FC236}">
                <a16:creationId xmlns:a16="http://schemas.microsoft.com/office/drawing/2014/main" id="{A1336045-CEEB-1B2D-D5BE-F4E5CD95FB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654" y="1574948"/>
            <a:ext cx="2484588" cy="1733000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6248" name="Rectangle 6159">
            <a:extLst>
              <a:ext uri="{FF2B5EF4-FFF2-40B4-BE49-F238E27FC236}">
                <a16:creationId xmlns:a16="http://schemas.microsoft.com/office/drawing/2014/main" id="{791376A8-6B7C-49D5-B3B0-B1D81BC15C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6976" y="886968"/>
            <a:ext cx="48006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kitchen with wooden cabinets&#10;&#10;Description automatically generated with medium confidence">
            <a:extLst>
              <a:ext uri="{FF2B5EF4-FFF2-40B4-BE49-F238E27FC236}">
                <a16:creationId xmlns:a16="http://schemas.microsoft.com/office/drawing/2014/main" id="{143D4304-111D-608C-3081-05BF93A653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6172716" y="1509727"/>
            <a:ext cx="2484588" cy="1863441"/>
          </a:xfrm>
          <a:prstGeom prst="rect">
            <a:avLst/>
          </a:prstGeom>
        </p:spPr>
      </p:pic>
      <p:cxnSp>
        <p:nvCxnSpPr>
          <p:cNvPr id="6249" name="Straight Connector 6161">
            <a:extLst>
              <a:ext uri="{FF2B5EF4-FFF2-40B4-BE49-F238E27FC236}">
                <a16:creationId xmlns:a16="http://schemas.microsoft.com/office/drawing/2014/main" id="{73A16B78-E8EF-4C99-BDA5-80142980AE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0814" y="5618770"/>
            <a:ext cx="78867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50" name="Rectangle 6163">
            <a:extLst>
              <a:ext uri="{FF2B5EF4-FFF2-40B4-BE49-F238E27FC236}">
                <a16:creationId xmlns:a16="http://schemas.microsoft.com/office/drawing/2014/main" id="{3B0D8F16-5F3B-465F-9D06-983E2E8267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1" name="Rectangle 6165">
            <a:extLst>
              <a:ext uri="{FF2B5EF4-FFF2-40B4-BE49-F238E27FC236}">
                <a16:creationId xmlns:a16="http://schemas.microsoft.com/office/drawing/2014/main" id="{5DED356E-7923-4393-BAEA-0116D9D763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4D9C8-65D8-7B00-CEAD-177DBD4EF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4327" y="212282"/>
            <a:ext cx="7352881" cy="666638"/>
          </a:xfrm>
        </p:spPr>
        <p:txBody>
          <a:bodyPr>
            <a:noAutofit/>
          </a:bodyPr>
          <a:lstStyle/>
          <a:p>
            <a:pPr algn="ctr"/>
            <a:r>
              <a:rPr lang="ro-RO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BAZĂ MATERIALĂ MODERNĂ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Arrow: Bent-Up 2">
            <a:extLst>
              <a:ext uri="{FF2B5EF4-FFF2-40B4-BE49-F238E27FC236}">
                <a16:creationId xmlns:a16="http://schemas.microsoft.com/office/drawing/2014/main" id="{826EDE78-B7F5-21B9-4DA5-08D55BB62312}"/>
              </a:ext>
            </a:extLst>
          </p:cNvPr>
          <p:cNvSpPr/>
          <p:nvPr/>
        </p:nvSpPr>
        <p:spPr>
          <a:xfrm rot="5400000">
            <a:off x="1101176" y="1252370"/>
            <a:ext cx="685800" cy="427383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triped Right Arrow 12">
            <a:extLst>
              <a:ext uri="{FF2B5EF4-FFF2-40B4-BE49-F238E27FC236}">
                <a16:creationId xmlns:a16="http://schemas.microsoft.com/office/drawing/2014/main" id="{C1FDC407-C2FE-299D-CCBC-5B2EEB89CB28}"/>
              </a:ext>
            </a:extLst>
          </p:cNvPr>
          <p:cNvSpPr/>
          <p:nvPr/>
        </p:nvSpPr>
        <p:spPr>
          <a:xfrm>
            <a:off x="1702905" y="1245301"/>
            <a:ext cx="2259495" cy="892704"/>
          </a:xfrm>
          <a:prstGeom prst="stripedRightArrow">
            <a:avLst/>
          </a:prstGeom>
          <a:solidFill>
            <a:schemeClr val="bg1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600">
                <a:solidFill>
                  <a:schemeClr val="tx1"/>
                </a:solidFill>
              </a:rPr>
              <a:t>siguranţa elevilor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45AF0C1-AE70-C65C-53D1-487B36253477}"/>
              </a:ext>
            </a:extLst>
          </p:cNvPr>
          <p:cNvSpPr/>
          <p:nvPr/>
        </p:nvSpPr>
        <p:spPr>
          <a:xfrm>
            <a:off x="4191000" y="1245299"/>
            <a:ext cx="4496208" cy="892705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o-RO" sz="1800" b="1">
                <a:solidFill>
                  <a:schemeClr val="tx1"/>
                </a:solidFill>
              </a:rPr>
              <a:t>Sistem video de supraveghere</a:t>
            </a:r>
            <a:endParaRPr lang="en-US" sz="1800" b="1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o-RO" sz="1800" b="1">
                <a:solidFill>
                  <a:schemeClr val="tx1"/>
                </a:solidFill>
              </a:rPr>
              <a:t>Sistem</a:t>
            </a:r>
            <a:r>
              <a:rPr lang="en-US" sz="1800" b="1">
                <a:solidFill>
                  <a:schemeClr val="tx1"/>
                </a:solidFill>
              </a:rPr>
              <a:t> </a:t>
            </a:r>
            <a:r>
              <a:rPr lang="ro-RO" sz="1800" b="1">
                <a:solidFill>
                  <a:schemeClr val="tx1"/>
                </a:solidFill>
              </a:rPr>
              <a:t>interfon</a:t>
            </a:r>
            <a:r>
              <a:rPr lang="en-US" sz="1800" b="1">
                <a:solidFill>
                  <a:schemeClr val="tx1"/>
                </a:solidFill>
              </a:rPr>
              <a:t> de </a:t>
            </a:r>
            <a:r>
              <a:rPr lang="ro-RO" sz="1800" b="1">
                <a:solidFill>
                  <a:schemeClr val="tx1"/>
                </a:solidFill>
              </a:rPr>
              <a:t>acces</a:t>
            </a:r>
            <a:r>
              <a:rPr lang="en-US" sz="1800" b="1">
                <a:solidFill>
                  <a:schemeClr val="tx1"/>
                </a:solidFill>
              </a:rPr>
              <a:t> </a:t>
            </a:r>
            <a:r>
              <a:rPr lang="ro-RO" sz="1800" b="1">
                <a:solidFill>
                  <a:schemeClr val="tx1"/>
                </a:solidFill>
              </a:rPr>
              <a:t>în</a:t>
            </a:r>
            <a:r>
              <a:rPr lang="en-US" sz="1800" b="1">
                <a:solidFill>
                  <a:schemeClr val="tx1"/>
                </a:solidFill>
              </a:rPr>
              <a:t> </a:t>
            </a:r>
            <a:r>
              <a:rPr lang="ro-RO" sz="1800" b="1">
                <a:solidFill>
                  <a:schemeClr val="tx1"/>
                </a:solidFill>
              </a:rPr>
              <a:t>școală</a:t>
            </a:r>
            <a:endParaRPr lang="ro-RO" sz="1800" b="1" dirty="0">
              <a:solidFill>
                <a:schemeClr val="tx1"/>
              </a:solidFill>
            </a:endParaRPr>
          </a:p>
        </p:txBody>
      </p:sp>
      <p:sp>
        <p:nvSpPr>
          <p:cNvPr id="7" name="Arrow: Bent-Up 6">
            <a:extLst>
              <a:ext uri="{FF2B5EF4-FFF2-40B4-BE49-F238E27FC236}">
                <a16:creationId xmlns:a16="http://schemas.microsoft.com/office/drawing/2014/main" id="{2D3CB0F9-E949-EE1C-3A78-F9DBC4C58CF9}"/>
              </a:ext>
            </a:extLst>
          </p:cNvPr>
          <p:cNvSpPr/>
          <p:nvPr/>
        </p:nvSpPr>
        <p:spPr>
          <a:xfrm rot="5400000">
            <a:off x="419519" y="2057741"/>
            <a:ext cx="1219199" cy="427385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E115A93-BE5B-A6FF-3DFE-46792D4C98E4}"/>
              </a:ext>
            </a:extLst>
          </p:cNvPr>
          <p:cNvSpPr/>
          <p:nvPr/>
        </p:nvSpPr>
        <p:spPr>
          <a:xfrm>
            <a:off x="4419600" y="2335737"/>
            <a:ext cx="4088296" cy="89270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b="1">
                <a:solidFill>
                  <a:schemeClr val="tx1"/>
                </a:solidFill>
              </a:rPr>
              <a:t>Platform</a:t>
            </a:r>
            <a:r>
              <a:rPr lang="en-US" sz="2400" b="1">
                <a:solidFill>
                  <a:schemeClr val="tx1"/>
                </a:solidFill>
              </a:rPr>
              <a:t>ă </a:t>
            </a:r>
            <a:r>
              <a:rPr lang="ro-RO" sz="2400" b="1">
                <a:solidFill>
                  <a:schemeClr val="tx1"/>
                </a:solidFill>
              </a:rPr>
              <a:t>proprie</a:t>
            </a:r>
            <a:r>
              <a:rPr lang="en-US" sz="2400" b="1">
                <a:solidFill>
                  <a:schemeClr val="tx1"/>
                </a:solidFill>
              </a:rPr>
              <a:t> de </a:t>
            </a:r>
            <a:r>
              <a:rPr lang="ro-RO" sz="2400" b="1">
                <a:solidFill>
                  <a:schemeClr val="tx1"/>
                </a:solidFill>
              </a:rPr>
              <a:t>învățare</a:t>
            </a:r>
            <a:r>
              <a:rPr lang="en-US" sz="2400" b="1">
                <a:solidFill>
                  <a:schemeClr val="tx1"/>
                </a:solidFill>
              </a:rPr>
              <a:t> Microsoft Teams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Striped Right Arrow 12">
            <a:extLst>
              <a:ext uri="{FF2B5EF4-FFF2-40B4-BE49-F238E27FC236}">
                <a16:creationId xmlns:a16="http://schemas.microsoft.com/office/drawing/2014/main" id="{634D031C-A7E5-B441-31E2-ED18F6F51D78}"/>
              </a:ext>
            </a:extLst>
          </p:cNvPr>
          <p:cNvSpPr/>
          <p:nvPr/>
        </p:nvSpPr>
        <p:spPr>
          <a:xfrm>
            <a:off x="1344266" y="2317717"/>
            <a:ext cx="2628073" cy="887161"/>
          </a:xfrm>
          <a:prstGeom prst="stripedRightArrow">
            <a:avLst/>
          </a:prstGeom>
          <a:solidFill>
            <a:schemeClr val="bg1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600">
                <a:solidFill>
                  <a:schemeClr val="tx1"/>
                </a:solidFill>
              </a:rPr>
              <a:t>școala</a:t>
            </a:r>
            <a:r>
              <a:rPr lang="en-US" sz="1600">
                <a:solidFill>
                  <a:schemeClr val="tx1"/>
                </a:solidFill>
              </a:rPr>
              <a:t> î</a:t>
            </a:r>
            <a:r>
              <a:rPr lang="ro-RO" sz="1600">
                <a:solidFill>
                  <a:schemeClr val="tx1"/>
                </a:solidFill>
              </a:rPr>
              <a:t>n</a:t>
            </a:r>
            <a:r>
              <a:rPr lang="en-US" sz="1600">
                <a:solidFill>
                  <a:schemeClr val="tx1"/>
                </a:solidFill>
              </a:rPr>
              <a:t> </a:t>
            </a:r>
            <a:r>
              <a:rPr lang="ro-RO" sz="1600">
                <a:solidFill>
                  <a:schemeClr val="tx1"/>
                </a:solidFill>
              </a:rPr>
              <a:t>pandemie</a:t>
            </a:r>
            <a:endParaRPr lang="ro-RO" sz="1600" dirty="0">
              <a:solidFill>
                <a:schemeClr val="tx1"/>
              </a:solidFill>
            </a:endParaRPr>
          </a:p>
        </p:txBody>
      </p:sp>
      <p:sp>
        <p:nvSpPr>
          <p:cNvPr id="11" name="Arrow: Bent-Up 10">
            <a:extLst>
              <a:ext uri="{FF2B5EF4-FFF2-40B4-BE49-F238E27FC236}">
                <a16:creationId xmlns:a16="http://schemas.microsoft.com/office/drawing/2014/main" id="{9A6D0D83-0DB3-0EB0-961D-E5001DB445BC}"/>
              </a:ext>
            </a:extLst>
          </p:cNvPr>
          <p:cNvSpPr/>
          <p:nvPr/>
        </p:nvSpPr>
        <p:spPr>
          <a:xfrm rot="5400000">
            <a:off x="-212038" y="3917087"/>
            <a:ext cx="1724440" cy="427385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riped Right Arrow 12">
            <a:extLst>
              <a:ext uri="{FF2B5EF4-FFF2-40B4-BE49-F238E27FC236}">
                <a16:creationId xmlns:a16="http://schemas.microsoft.com/office/drawing/2014/main" id="{49F2E318-F582-EF0B-6D8B-EA9E056D9116}"/>
              </a:ext>
            </a:extLst>
          </p:cNvPr>
          <p:cNvSpPr/>
          <p:nvPr/>
        </p:nvSpPr>
        <p:spPr>
          <a:xfrm>
            <a:off x="955812" y="4090661"/>
            <a:ext cx="3016527" cy="1574833"/>
          </a:xfrm>
          <a:prstGeom prst="stripedRightArrow">
            <a:avLst/>
          </a:prstGeom>
          <a:solidFill>
            <a:schemeClr val="bg1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600">
                <a:solidFill>
                  <a:schemeClr val="tx1"/>
                </a:solidFill>
              </a:rPr>
              <a:t>săli</a:t>
            </a:r>
            <a:r>
              <a:rPr lang="en-US" sz="1600">
                <a:solidFill>
                  <a:schemeClr val="tx1"/>
                </a:solidFill>
              </a:rPr>
              <a:t> de </a:t>
            </a:r>
            <a:r>
              <a:rPr lang="ro-RO" sz="1600">
                <a:solidFill>
                  <a:schemeClr val="tx1"/>
                </a:solidFill>
              </a:rPr>
              <a:t>clasă</a:t>
            </a:r>
            <a:r>
              <a:rPr lang="en-US" sz="1600">
                <a:solidFill>
                  <a:schemeClr val="tx1"/>
                </a:solidFill>
              </a:rPr>
              <a:t> </a:t>
            </a:r>
            <a:r>
              <a:rPr lang="ro-RO" sz="1600">
                <a:solidFill>
                  <a:schemeClr val="tx1"/>
                </a:solidFill>
              </a:rPr>
              <a:t>amenajate</a:t>
            </a:r>
            <a:r>
              <a:rPr lang="en-US" sz="1600">
                <a:solidFill>
                  <a:schemeClr val="tx1"/>
                </a:solidFill>
              </a:rPr>
              <a:t> </a:t>
            </a:r>
            <a:r>
              <a:rPr lang="ro-RO" sz="1600">
                <a:solidFill>
                  <a:schemeClr val="tx1"/>
                </a:solidFill>
              </a:rPr>
              <a:t>și</a:t>
            </a:r>
            <a:r>
              <a:rPr lang="en-US" sz="1600">
                <a:solidFill>
                  <a:schemeClr val="tx1"/>
                </a:solidFill>
              </a:rPr>
              <a:t> </a:t>
            </a:r>
            <a:r>
              <a:rPr lang="ro-RO" sz="1600">
                <a:solidFill>
                  <a:schemeClr val="tx1"/>
                </a:solidFill>
              </a:rPr>
              <a:t>dotate</a:t>
            </a:r>
            <a:r>
              <a:rPr lang="en-US" sz="1600">
                <a:solidFill>
                  <a:schemeClr val="tx1"/>
                </a:solidFill>
              </a:rPr>
              <a:t> conform UE</a:t>
            </a:r>
            <a:endParaRPr lang="ro-RO" sz="1600" dirty="0">
              <a:solidFill>
                <a:schemeClr val="tx1"/>
              </a:solidFill>
            </a:endParaRPr>
          </a:p>
        </p:txBody>
      </p:sp>
      <p:sp>
        <p:nvSpPr>
          <p:cNvPr id="13" name="Rectangle: Folded Corner 12">
            <a:extLst>
              <a:ext uri="{FF2B5EF4-FFF2-40B4-BE49-F238E27FC236}">
                <a16:creationId xmlns:a16="http://schemas.microsoft.com/office/drawing/2014/main" id="{C111419A-6B8D-BBC7-DB8C-CF9C744E2604}"/>
              </a:ext>
            </a:extLst>
          </p:cNvPr>
          <p:cNvSpPr/>
          <p:nvPr/>
        </p:nvSpPr>
        <p:spPr>
          <a:xfrm>
            <a:off x="4083326" y="3616307"/>
            <a:ext cx="2057400" cy="2671599"/>
          </a:xfrm>
          <a:prstGeom prst="foldedCorner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ro-RO" dirty="0">
                <a:solidFill>
                  <a:schemeClr val="tx1"/>
                </a:solidFill>
              </a:rPr>
              <a:t>parchet</a:t>
            </a:r>
          </a:p>
          <a:p>
            <a:pPr>
              <a:buFont typeface="Arial" pitchFamily="34" charset="0"/>
              <a:buChar char="•"/>
            </a:pPr>
            <a:r>
              <a:rPr lang="ro-RO" dirty="0">
                <a:solidFill>
                  <a:schemeClr val="tx1"/>
                </a:solidFill>
              </a:rPr>
              <a:t> lambriuri</a:t>
            </a:r>
          </a:p>
          <a:p>
            <a:pPr>
              <a:buFont typeface="Arial" pitchFamily="34" charset="0"/>
              <a:buChar char="•"/>
            </a:pPr>
            <a:r>
              <a:rPr lang="ro-RO" dirty="0">
                <a:solidFill>
                  <a:schemeClr val="tx1"/>
                </a:solidFill>
              </a:rPr>
              <a:t> mobilier mobil</a:t>
            </a:r>
          </a:p>
          <a:p>
            <a:pPr>
              <a:buFont typeface="Arial" pitchFamily="34" charset="0"/>
              <a:buChar char="•"/>
            </a:pPr>
            <a:r>
              <a:rPr lang="ro-RO" dirty="0">
                <a:solidFill>
                  <a:schemeClr val="tx1"/>
                </a:solidFill>
              </a:rPr>
              <a:t> jaluzele 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o-RO" dirty="0">
                <a:solidFill>
                  <a:schemeClr val="tx1"/>
                </a:solidFill>
              </a:rPr>
              <a:t> aparate de aer condiționat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Club </a:t>
            </a:r>
            <a:r>
              <a:rPr lang="ro-RO" dirty="0">
                <a:solidFill>
                  <a:schemeClr val="tx1"/>
                </a:solidFill>
              </a:rPr>
              <a:t>european </a:t>
            </a:r>
            <a:r>
              <a:rPr lang="en-US" dirty="0">
                <a:solidFill>
                  <a:schemeClr val="tx1"/>
                </a:solidFill>
              </a:rPr>
              <a:t>modern</a:t>
            </a:r>
            <a:endParaRPr lang="ro-RO" dirty="0">
              <a:solidFill>
                <a:schemeClr val="tx1"/>
              </a:solidFill>
            </a:endParaRPr>
          </a:p>
        </p:txBody>
      </p:sp>
      <p:sp>
        <p:nvSpPr>
          <p:cNvPr id="14" name="Vertical Scroll 10">
            <a:extLst>
              <a:ext uri="{FF2B5EF4-FFF2-40B4-BE49-F238E27FC236}">
                <a16:creationId xmlns:a16="http://schemas.microsoft.com/office/drawing/2014/main" id="{154C4231-4A57-0F77-0C18-0E785509980F}"/>
              </a:ext>
            </a:extLst>
          </p:cNvPr>
          <p:cNvSpPr/>
          <p:nvPr/>
        </p:nvSpPr>
        <p:spPr>
          <a:xfrm>
            <a:off x="6324599" y="3426175"/>
            <a:ext cx="2286001" cy="3050825"/>
          </a:xfrm>
          <a:prstGeom prst="foldedCorner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o-RO" dirty="0">
                <a:solidFill>
                  <a:schemeClr val="tx1"/>
                </a:solidFill>
              </a:rPr>
              <a:t> 5</a:t>
            </a:r>
            <a:r>
              <a:rPr lang="en-US" dirty="0">
                <a:solidFill>
                  <a:schemeClr val="tx1"/>
                </a:solidFill>
              </a:rPr>
              <a:t>1</a:t>
            </a:r>
            <a:r>
              <a:rPr lang="ro-RO" dirty="0">
                <a:solidFill>
                  <a:schemeClr val="tx1"/>
                </a:solidFill>
              </a:rPr>
              <a:t> terminal</a:t>
            </a:r>
            <a:r>
              <a:rPr lang="en-US" dirty="0">
                <a:solidFill>
                  <a:schemeClr val="tx1"/>
                </a:solidFill>
              </a:rPr>
              <a:t>e</a:t>
            </a:r>
            <a:endParaRPr lang="ro-RO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o-RO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19</a:t>
            </a:r>
            <a:r>
              <a:rPr lang="ro-RO" dirty="0">
                <a:solidFill>
                  <a:schemeClr val="tx1"/>
                </a:solidFill>
              </a:rPr>
              <a:t> video-proiectoare</a:t>
            </a:r>
          </a:p>
          <a:p>
            <a:pPr>
              <a:buFont typeface="Arial" pitchFamily="34" charset="0"/>
              <a:buChar char="•"/>
            </a:pPr>
            <a:r>
              <a:rPr lang="ro-RO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16</a:t>
            </a:r>
            <a:r>
              <a:rPr lang="ro-RO" dirty="0">
                <a:solidFill>
                  <a:schemeClr val="tx1"/>
                </a:solidFill>
              </a:rPr>
              <a:t> table electronice interactive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755 </a:t>
            </a:r>
            <a:r>
              <a:rPr lang="ro-RO" dirty="0">
                <a:solidFill>
                  <a:schemeClr val="tx1"/>
                </a:solidFill>
              </a:rPr>
              <a:t>tablete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3 </a:t>
            </a:r>
            <a:r>
              <a:rPr lang="ro-RO" dirty="0">
                <a:solidFill>
                  <a:schemeClr val="tx1"/>
                </a:solidFill>
              </a:rPr>
              <a:t>imprimante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3 </a:t>
            </a:r>
            <a:r>
              <a:rPr lang="ro-RO" dirty="0">
                <a:solidFill>
                  <a:schemeClr val="tx1"/>
                </a:solidFill>
              </a:rPr>
              <a:t>xeroxuri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1 fax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4 </a:t>
            </a:r>
            <a:r>
              <a:rPr lang="ro-RO" dirty="0">
                <a:solidFill>
                  <a:schemeClr val="tx1"/>
                </a:solidFill>
              </a:rPr>
              <a:t>multifuncționale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ro-RO" dirty="0">
                <a:solidFill>
                  <a:schemeClr val="tx1"/>
                </a:solidFill>
              </a:rPr>
              <a:t>scanere</a:t>
            </a:r>
            <a:r>
              <a:rPr lang="en-US" dirty="0">
                <a:solidFill>
                  <a:schemeClr val="tx1"/>
                </a:solidFill>
              </a:rPr>
              <a:t>)</a:t>
            </a:r>
            <a:endParaRPr lang="ro-R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753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D:\MAMI\ARACIP\Curs ASIG. CALITATII\Teme ON-LINE\Foto din scoala\Picture\DSCF59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69388">
            <a:off x="5747525" y="4412485"/>
            <a:ext cx="2385694" cy="1773624"/>
          </a:xfrm>
          <a:prstGeom prst="rect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38075">
            <a:off x="872267" y="454228"/>
            <a:ext cx="2209367" cy="1650557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4098" name="Picture 2" descr="D:\MAMI\ARACIP\Activitate C.E.A.C (2006-2012)\An 2012-2013\Poze pt. RAEI\In scoala\DSCF8880 - Cop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71082" y="459989"/>
            <a:ext cx="2116370" cy="1588829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75906">
            <a:off x="6161082" y="412375"/>
            <a:ext cx="2310041" cy="173426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75236">
            <a:off x="1049384" y="4493162"/>
            <a:ext cx="2195049" cy="1644232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326928">
            <a:off x="5995940" y="2535808"/>
            <a:ext cx="2603421" cy="1620387"/>
          </a:xfrm>
          <a:prstGeom prst="rect">
            <a:avLst/>
          </a:prstGeom>
          <a:ln w="28575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1264" y="2233694"/>
            <a:ext cx="2349500" cy="1905000"/>
          </a:xfrm>
          <a:prstGeom prst="rect">
            <a:avLst/>
          </a:prstGeom>
          <a:ln w="28575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A picture containing text, floor, indoor, appliance&#10;&#10;Description automatically generated">
            <a:extLst>
              <a:ext uri="{FF2B5EF4-FFF2-40B4-BE49-F238E27FC236}">
                <a16:creationId xmlns:a16="http://schemas.microsoft.com/office/drawing/2014/main" id="{60637ED0-F448-A889-4834-AE7EBF8EBFE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932" y="4334520"/>
            <a:ext cx="1396136" cy="1861515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6" name="Picture 5" descr="A picture containing text, electronics, desk, computer&#10;&#10;Description automatically generated">
            <a:extLst>
              <a:ext uri="{FF2B5EF4-FFF2-40B4-BE49-F238E27FC236}">
                <a16:creationId xmlns:a16="http://schemas.microsoft.com/office/drawing/2014/main" id="{16874988-162E-BCCB-B8DA-D8C176D2792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2178">
            <a:off x="619203" y="2536998"/>
            <a:ext cx="2349500" cy="1637604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36D16D1E-4205-49F5-BD2A-DA769947C1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012FD100-C039-4E03-B5E4-2EDFA7290A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41936"/>
            <a:ext cx="9144000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83" name="Straight Connector 3082">
            <a:extLst>
              <a:ext uri="{FF2B5EF4-FFF2-40B4-BE49-F238E27FC236}">
                <a16:creationId xmlns:a16="http://schemas.microsoft.com/office/drawing/2014/main" id="{4418FCD2-8448-4A81-8EB4-72250F7827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spPr>
        <p:txBody>
          <a:bodyPr vert="horz" lIns="91440" tIns="45720" rIns="91440" bIns="45720" rtlCol="0" anchor="b">
            <a:normAutofit/>
          </a:bodyPr>
          <a:lstStyle/>
          <a:p>
            <a:pPr lvl="0"/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CINE SUNTEM?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44354" y="3429000"/>
            <a:ext cx="3113673" cy="2335255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799" y="3429000"/>
            <a:ext cx="3113673" cy="2335255"/>
          </a:xfrm>
        </p:spPr>
        <p:txBody>
          <a:bodyPr>
            <a:normAutofit/>
          </a:bodyPr>
          <a:lstStyle/>
          <a:p>
            <a:pPr marL="0" indent="0" algn="ctr" defTabSz="768096">
              <a:lnSpc>
                <a:spcPct val="100000"/>
              </a:lnSpc>
              <a:spcBef>
                <a:spcPts val="1008"/>
              </a:spcBef>
              <a:spcAft>
                <a:spcPts val="168"/>
              </a:spcAft>
              <a:buNone/>
            </a:pPr>
            <a:r>
              <a:rPr lang="ro-RO" sz="2016" kern="12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Mijloacele de transport </a:t>
            </a:r>
          </a:p>
          <a:p>
            <a:pPr marL="0" indent="0" algn="ctr" defTabSz="768096">
              <a:lnSpc>
                <a:spcPct val="100000"/>
              </a:lnSpc>
              <a:spcBef>
                <a:spcPts val="1008"/>
              </a:spcBef>
              <a:spcAft>
                <a:spcPts val="168"/>
              </a:spcAft>
              <a:buNone/>
            </a:pPr>
            <a:r>
              <a:rPr lang="ro-RO" sz="2016" kern="12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se află la mică distanţă </a:t>
            </a:r>
          </a:p>
          <a:p>
            <a:pPr marL="0" indent="0" algn="ctr" defTabSz="768096">
              <a:spcBef>
                <a:spcPts val="1008"/>
              </a:spcBef>
              <a:spcAft>
                <a:spcPts val="168"/>
              </a:spcAft>
              <a:buNone/>
            </a:pPr>
            <a:r>
              <a:rPr lang="ro-RO" sz="2016" kern="12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de şcoală, făcând posibilă legătura între Calea Griviţei, bulevardul Ion Mihalache </a:t>
            </a:r>
            <a:endParaRPr lang="en-US" sz="2016" kern="1200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  <a:p>
            <a:pPr marL="0" indent="0" algn="ctr" defTabSz="768096">
              <a:spcBef>
                <a:spcPts val="1008"/>
              </a:spcBef>
              <a:spcAft>
                <a:spcPts val="168"/>
              </a:spcAft>
              <a:buNone/>
            </a:pPr>
            <a:r>
              <a:rPr lang="ro-RO" sz="2016" kern="12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şi Calea Crângaşi. 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5282" y="2098515"/>
            <a:ext cx="6918680" cy="1022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89382" algn="just" defTabSz="384048">
              <a:spcAft>
                <a:spcPts val="600"/>
              </a:spcAft>
            </a:pPr>
            <a:r>
              <a:rPr lang="ro-RO" sz="2016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Școala </a:t>
            </a:r>
            <a:r>
              <a:rPr lang="en-US" sz="2016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G</a:t>
            </a:r>
            <a:r>
              <a:rPr lang="ro-RO" sz="2016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imnazială</a:t>
            </a:r>
            <a:r>
              <a:rPr lang="en-US" sz="2016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o-RO" sz="2016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„Geo Bogza”</a:t>
            </a:r>
            <a:r>
              <a:rPr lang="en-US" sz="2016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o-RO" sz="2016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este situată într-o zonă foarte circulată – zona Turda-Grant din sectorul 1 al Capitalei, aflată nu departe de centrul oraşului şi de Gara de Nord.</a:t>
            </a:r>
            <a:endParaRPr lang="ro-RO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50483" y="2694288"/>
            <a:ext cx="1676400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b="1" dirty="0">
                <a:solidFill>
                  <a:schemeClr val="tx1"/>
                </a:solidFill>
              </a:rPr>
              <a:t>P</a:t>
            </a:r>
            <a:r>
              <a:rPr lang="vi-VN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ersonal didactic</a:t>
            </a:r>
            <a:endParaRPr lang="en-US" sz="2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49904" y="1419726"/>
            <a:ext cx="1338121" cy="990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600" b="1" dirty="0">
                <a:solidFill>
                  <a:schemeClr val="tx1"/>
                </a:solidFill>
              </a:rPr>
              <a:t>Învăţători şi profesori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465095" y="2675018"/>
            <a:ext cx="1143000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600" b="1" dirty="0">
                <a:solidFill>
                  <a:schemeClr val="tx1"/>
                </a:solidFill>
              </a:rPr>
              <a:t>Consilier şcolar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356113" y="3838075"/>
            <a:ext cx="1219200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600" b="1" dirty="0">
                <a:solidFill>
                  <a:schemeClr val="tx1"/>
                </a:solidFill>
              </a:rPr>
              <a:t>Profesori de sprijin</a:t>
            </a:r>
            <a:endParaRPr lang="en-US" sz="1600" b="1" dirty="0"/>
          </a:p>
        </p:txBody>
      </p:sp>
      <p:sp>
        <p:nvSpPr>
          <p:cNvPr id="12" name="Bent Arrow 11"/>
          <p:cNvSpPr/>
          <p:nvPr/>
        </p:nvSpPr>
        <p:spPr>
          <a:xfrm>
            <a:off x="1259305" y="1714781"/>
            <a:ext cx="838200" cy="8382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bg1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Bent Arrow 13"/>
          <p:cNvSpPr/>
          <p:nvPr/>
        </p:nvSpPr>
        <p:spPr>
          <a:xfrm flipV="1">
            <a:off x="1843840" y="3793957"/>
            <a:ext cx="1295400" cy="838200"/>
          </a:xfrm>
          <a:prstGeom prst="bentArrow">
            <a:avLst/>
          </a:prstGeom>
          <a:solidFill>
            <a:schemeClr val="bg1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2662990" y="3033963"/>
            <a:ext cx="685800" cy="381000"/>
          </a:xfrm>
          <a:prstGeom prst="rightArrow">
            <a:avLst/>
          </a:prstGeom>
          <a:solidFill>
            <a:schemeClr val="bg1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3673642" y="1419726"/>
            <a:ext cx="1676400" cy="914400"/>
          </a:xfrm>
          <a:prstGeom prst="rightArrow">
            <a:avLst/>
          </a:prstGeom>
          <a:solidFill>
            <a:schemeClr val="bg1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600" dirty="0">
                <a:solidFill>
                  <a:schemeClr val="tx1"/>
                </a:solidFill>
              </a:rPr>
              <a:t>dezvoltare profesională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7" name="Horizontal Scroll 16"/>
          <p:cNvSpPr/>
          <p:nvPr/>
        </p:nvSpPr>
        <p:spPr>
          <a:xfrm>
            <a:off x="5449804" y="1134979"/>
            <a:ext cx="3268579" cy="1439057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</a:t>
            </a:r>
            <a:r>
              <a:rPr lang="vi-VN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ursuri organizate </a:t>
            </a:r>
            <a:endParaRPr lang="en-US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vi-VN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 Casa Corpului Didactic </a:t>
            </a:r>
            <a:endParaRPr lang="en-US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ro-RO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și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ro-RO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diferite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o-RO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alte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o-RO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instituții</a:t>
            </a:r>
          </a:p>
        </p:txBody>
      </p:sp>
      <p:sp>
        <p:nvSpPr>
          <p:cNvPr id="18" name="Right Brace 17"/>
          <p:cNvSpPr/>
          <p:nvPr/>
        </p:nvSpPr>
        <p:spPr>
          <a:xfrm>
            <a:off x="4724400" y="3039979"/>
            <a:ext cx="228600" cy="1295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Horizontal Scroll 19"/>
          <p:cNvSpPr/>
          <p:nvPr/>
        </p:nvSpPr>
        <p:spPr>
          <a:xfrm>
            <a:off x="5113421" y="2482515"/>
            <a:ext cx="3733800" cy="2133600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ro-RO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vi-VN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rograme de pregătire suplimentară</a:t>
            </a:r>
            <a:r>
              <a:rPr lang="ro-RO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cu elevii</a:t>
            </a:r>
            <a:r>
              <a:rPr lang="vi-VN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pentru</a:t>
            </a:r>
            <a:r>
              <a:rPr lang="ro-RO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ro-RO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r</a:t>
            </a:r>
            <a:r>
              <a:rPr lang="vi-VN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ecuperare</a:t>
            </a:r>
            <a:r>
              <a:rPr lang="ro-RO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ro-RO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creșterea nivelului de pregătire;</a:t>
            </a:r>
          </a:p>
          <a:p>
            <a:pPr>
              <a:buFont typeface="Arial" pitchFamily="34" charset="0"/>
              <a:buChar char="•"/>
            </a:pPr>
            <a:r>
              <a:rPr lang="ro-RO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reducerea abandonului şcolar.</a:t>
            </a:r>
            <a:r>
              <a:rPr lang="vi-VN" dirty="0">
                <a:solidFill>
                  <a:schemeClr val="tx1"/>
                </a:solidFill>
              </a:rPr>
              <a:t/>
            </a:r>
            <a:br>
              <a:rPr lang="vi-VN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Horizontal Scroll 21"/>
          <p:cNvSpPr/>
          <p:nvPr/>
        </p:nvSpPr>
        <p:spPr>
          <a:xfrm>
            <a:off x="3236996" y="4523875"/>
            <a:ext cx="5638800" cy="2133600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dirty="0">
                <a:solidFill>
                  <a:schemeClr val="tx1"/>
                </a:solidFill>
              </a:rPr>
              <a:t> </a:t>
            </a:r>
            <a:endParaRPr lang="ro-RO" dirty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ro-RO" b="1" i="1" dirty="0">
                <a:solidFill>
                  <a:schemeClr val="tx1"/>
                </a:solidFill>
              </a:rPr>
              <a:t> </a:t>
            </a:r>
            <a:r>
              <a:rPr lang="en-US" b="1" i="1" dirty="0">
                <a:solidFill>
                  <a:schemeClr val="tx1"/>
                </a:solidFill>
              </a:rPr>
              <a:t>  2% </a:t>
            </a:r>
            <a:r>
              <a:rPr lang="ro-RO" b="1" i="1" dirty="0">
                <a:solidFill>
                  <a:schemeClr val="tx1"/>
                </a:solidFill>
              </a:rPr>
              <a:t>dintre cadrele didactice au doctoratul;</a:t>
            </a:r>
          </a:p>
          <a:p>
            <a:pPr algn="just">
              <a:buFont typeface="Arial" pitchFamily="34" charset="0"/>
              <a:buChar char="•"/>
            </a:pPr>
            <a:r>
              <a:rPr lang="ro-RO" b="1" i="1" dirty="0">
                <a:solidFill>
                  <a:schemeClr val="tx1"/>
                </a:solidFill>
              </a:rPr>
              <a:t> </a:t>
            </a:r>
            <a:r>
              <a:rPr lang="en-US" b="1" i="1" dirty="0">
                <a:solidFill>
                  <a:schemeClr val="tx1"/>
                </a:solidFill>
              </a:rPr>
              <a:t>27</a:t>
            </a:r>
            <a:r>
              <a:rPr lang="ro-RO" b="1" i="1" dirty="0">
                <a:solidFill>
                  <a:schemeClr val="tx1"/>
                </a:solidFill>
              </a:rPr>
              <a:t>% au masteratul;</a:t>
            </a:r>
          </a:p>
          <a:p>
            <a:pPr algn="just">
              <a:buFont typeface="Arial" pitchFamily="34" charset="0"/>
              <a:buChar char="•"/>
            </a:pPr>
            <a:r>
              <a:rPr lang="it-IT" b="1" i="1" dirty="0">
                <a:solidFill>
                  <a:schemeClr val="tx1"/>
                </a:solidFill>
              </a:rPr>
              <a:t> </a:t>
            </a:r>
            <a:r>
              <a:rPr lang="en-US" b="1" i="1" dirty="0">
                <a:solidFill>
                  <a:schemeClr val="tx1"/>
                </a:solidFill>
              </a:rPr>
              <a:t>60</a:t>
            </a:r>
            <a:r>
              <a:rPr lang="it-IT" b="1" i="1" dirty="0">
                <a:solidFill>
                  <a:schemeClr val="tx1"/>
                </a:solidFill>
              </a:rPr>
              <a:t>% au gradul </a:t>
            </a:r>
            <a:r>
              <a:rPr lang="ro-RO" b="1" i="1" dirty="0">
                <a:solidFill>
                  <a:schemeClr val="tx1"/>
                </a:solidFill>
              </a:rPr>
              <a:t>didactic </a:t>
            </a:r>
            <a:r>
              <a:rPr lang="it-IT" b="1" i="1" dirty="0">
                <a:solidFill>
                  <a:schemeClr val="tx1"/>
                </a:solidFill>
              </a:rPr>
              <a:t>I;</a:t>
            </a:r>
          </a:p>
          <a:p>
            <a:pPr algn="just">
              <a:buFont typeface="Arial" pitchFamily="34" charset="0"/>
              <a:buChar char="•"/>
            </a:pPr>
            <a:r>
              <a:rPr lang="it-IT" b="1" i="1" dirty="0">
                <a:solidFill>
                  <a:schemeClr val="tx1"/>
                </a:solidFill>
              </a:rPr>
              <a:t> </a:t>
            </a:r>
            <a:r>
              <a:rPr lang="en-US" b="1" i="1" dirty="0">
                <a:solidFill>
                  <a:schemeClr val="tx1"/>
                </a:solidFill>
              </a:rPr>
              <a:t>  8</a:t>
            </a:r>
            <a:r>
              <a:rPr lang="it-IT" b="1" i="1" dirty="0">
                <a:solidFill>
                  <a:schemeClr val="tx1"/>
                </a:solidFill>
              </a:rPr>
              <a:t>% au gradul </a:t>
            </a:r>
            <a:r>
              <a:rPr lang="ro-RO" b="1" i="1" dirty="0">
                <a:solidFill>
                  <a:schemeClr val="tx1"/>
                </a:solidFill>
              </a:rPr>
              <a:t>didactic </a:t>
            </a:r>
            <a:r>
              <a:rPr lang="it-IT" b="1" i="1" dirty="0">
                <a:solidFill>
                  <a:schemeClr val="tx1"/>
                </a:solidFill>
              </a:rPr>
              <a:t>II;</a:t>
            </a:r>
          </a:p>
          <a:p>
            <a:pPr algn="just">
              <a:buFont typeface="Arial" pitchFamily="34" charset="0"/>
              <a:buChar char="•"/>
            </a:pPr>
            <a:r>
              <a:rPr lang="it-IT" b="1" i="1" dirty="0">
                <a:solidFill>
                  <a:schemeClr val="tx1"/>
                </a:solidFill>
              </a:rPr>
              <a:t> </a:t>
            </a:r>
            <a:r>
              <a:rPr lang="en-US" b="1" i="1" dirty="0">
                <a:solidFill>
                  <a:schemeClr val="tx1"/>
                </a:solidFill>
              </a:rPr>
              <a:t>13</a:t>
            </a:r>
            <a:r>
              <a:rPr lang="it-IT" b="1" i="1" dirty="0">
                <a:solidFill>
                  <a:schemeClr val="tx1"/>
                </a:solidFill>
              </a:rPr>
              <a:t>% au gradul definitiv în învăţământ;</a:t>
            </a:r>
          </a:p>
          <a:p>
            <a:pPr algn="just">
              <a:buFont typeface="Arial" pitchFamily="34" charset="0"/>
              <a:buChar char="•"/>
            </a:pPr>
            <a:r>
              <a:rPr lang="it-IT" b="1" i="1" dirty="0">
                <a:solidFill>
                  <a:schemeClr val="tx1"/>
                </a:solidFill>
              </a:rPr>
              <a:t> </a:t>
            </a:r>
            <a:r>
              <a:rPr lang="en-US" b="1" i="1" dirty="0">
                <a:solidFill>
                  <a:schemeClr val="tx1"/>
                </a:solidFill>
              </a:rPr>
              <a:t>14</a:t>
            </a:r>
            <a:r>
              <a:rPr lang="it-IT" b="1" i="1" dirty="0">
                <a:solidFill>
                  <a:schemeClr val="tx1"/>
                </a:solidFill>
              </a:rPr>
              <a:t>% sunt de</a:t>
            </a:r>
            <a:r>
              <a:rPr lang="ro-RO" b="1" i="1" dirty="0">
                <a:solidFill>
                  <a:schemeClr val="tx1"/>
                </a:solidFill>
              </a:rPr>
              <a:t>butanți.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L-Shape 24"/>
          <p:cNvSpPr/>
          <p:nvPr/>
        </p:nvSpPr>
        <p:spPr>
          <a:xfrm>
            <a:off x="967540" y="3798332"/>
            <a:ext cx="1600200" cy="2057400"/>
          </a:xfrm>
          <a:prstGeom prst="corner">
            <a:avLst>
              <a:gd name="adj1" fmla="val 20679"/>
              <a:gd name="adj2" fmla="val 17128"/>
            </a:avLst>
          </a:prstGeom>
          <a:solidFill>
            <a:schemeClr val="bg1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o-RO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Chevron 25"/>
          <p:cNvSpPr/>
          <p:nvPr/>
        </p:nvSpPr>
        <p:spPr>
          <a:xfrm>
            <a:off x="2491540" y="5380441"/>
            <a:ext cx="609600" cy="637032"/>
          </a:xfrm>
          <a:prstGeom prst="chevron">
            <a:avLst>
              <a:gd name="adj" fmla="val 58833"/>
            </a:avLst>
          </a:prstGeom>
          <a:solidFill>
            <a:schemeClr val="bg1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66800" y="5486400"/>
            <a:ext cx="1491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spc="300" dirty="0"/>
              <a:t>calificat</a:t>
            </a:r>
            <a:endParaRPr lang="en-US" b="1" spc="300" dirty="0"/>
          </a:p>
        </p:txBody>
      </p:sp>
      <p:sp>
        <p:nvSpPr>
          <p:cNvPr id="28" name="Bent Arrow 27"/>
          <p:cNvSpPr/>
          <p:nvPr/>
        </p:nvSpPr>
        <p:spPr>
          <a:xfrm>
            <a:off x="2743200" y="505326"/>
            <a:ext cx="838200" cy="762000"/>
          </a:xfrm>
          <a:prstGeom prst="bentArrow">
            <a:avLst>
              <a:gd name="adj1" fmla="val 9443"/>
              <a:gd name="adj2" fmla="val 15493"/>
              <a:gd name="adj3" fmla="val 25000"/>
              <a:gd name="adj4" fmla="val 43750"/>
            </a:avLst>
          </a:prstGeom>
          <a:solidFill>
            <a:schemeClr val="bg1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Horizontal Scroll 28"/>
          <p:cNvSpPr/>
          <p:nvPr/>
        </p:nvSpPr>
        <p:spPr>
          <a:xfrm>
            <a:off x="3733800" y="204537"/>
            <a:ext cx="5029200" cy="914400"/>
          </a:xfrm>
          <a:prstGeom prst="horizontalScroll">
            <a:avLst/>
          </a:prstGeom>
          <a:solidFill>
            <a:schemeClr val="accent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000" b="1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Majoritatea</a:t>
            </a:r>
            <a:r>
              <a:rPr lang="vi-VN" sz="2000" b="1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învăţătoarel</a:t>
            </a:r>
            <a:r>
              <a:rPr lang="en-US" sz="2000" b="1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or</a:t>
            </a:r>
            <a:r>
              <a:rPr lang="vi-VN" sz="2000" b="1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şi-au finalizat studiile universitare de specialitate</a:t>
            </a:r>
            <a:r>
              <a:rPr lang="en-US" sz="2000" b="1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sz="20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0">
            <a:extLst>
              <a:ext uri="{FF2B5EF4-FFF2-40B4-BE49-F238E27FC236}">
                <a16:creationId xmlns:a16="http://schemas.microsoft.com/office/drawing/2014/main" id="{A6B16355-27FB-445B-B646-02AB73637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313135-2DD1-4D57-B184-B80E65EB9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2909" y="634946"/>
            <a:ext cx="2529396" cy="5055904"/>
          </a:xfrm>
        </p:spPr>
        <p:txBody>
          <a:bodyPr anchor="ctr">
            <a:normAutofit/>
          </a:bodyPr>
          <a:lstStyle/>
          <a:p>
            <a:r>
              <a:rPr lang="en-US" sz="2600" b="1"/>
              <a:t>CALIFICAREA RESURSEI UMANE ÎN ANUL ȘCOLAR 2022-2023</a:t>
            </a:r>
            <a:endParaRPr lang="en-US" sz="2600" b="1" dirty="0"/>
          </a:p>
        </p:txBody>
      </p:sp>
      <p:cxnSp>
        <p:nvCxnSpPr>
          <p:cNvPr id="20" name="Straight Connector 12">
            <a:extLst>
              <a:ext uri="{FF2B5EF4-FFF2-40B4-BE49-F238E27FC236}">
                <a16:creationId xmlns:a16="http://schemas.microsoft.com/office/drawing/2014/main" id="{06DA680F-F6AC-453E-A8BF-C5BDED2851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92733" y="1791298"/>
            <a:ext cx="0" cy="27432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14">
            <a:extLst>
              <a:ext uri="{FF2B5EF4-FFF2-40B4-BE49-F238E27FC236}">
                <a16:creationId xmlns:a16="http://schemas.microsoft.com/office/drawing/2014/main" id="{6B3BF2E5-C3AB-441F-A430-491119C56D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DD07C90B-B81A-473B-8919-CA924E61FF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D72BBFB-0B98-8D46-C13F-67DBA18A51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2062086"/>
              </p:ext>
            </p:extLst>
          </p:nvPr>
        </p:nvGraphicFramePr>
        <p:xfrm>
          <a:off x="475059" y="639763"/>
          <a:ext cx="5182791" cy="5051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312255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9E80720-23E6-4B89-B77E-04A7689F1B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CD1D3CA1-3EB6-41F3-A419-8424B56BE6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30" y="4953000"/>
            <a:ext cx="9141714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313135-2DD1-4D57-B184-B80E65EB9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5252936"/>
            <a:ext cx="7543800" cy="1028715"/>
          </a:xfrm>
        </p:spPr>
        <p:txBody>
          <a:bodyPr>
            <a:normAutofit/>
          </a:bodyPr>
          <a:lstStyle/>
          <a:p>
            <a:pPr algn="ctr"/>
            <a:r>
              <a:rPr lang="ro-RO" sz="3400" b="1" dirty="0">
                <a:solidFill>
                  <a:srgbClr val="FFFFFF"/>
                </a:solidFill>
              </a:rPr>
              <a:t>SITUAȚIA PERFECȚIONĂRII </a:t>
            </a:r>
            <a:br>
              <a:rPr lang="ro-RO" sz="3400" b="1" dirty="0">
                <a:solidFill>
                  <a:srgbClr val="FFFFFF"/>
                </a:solidFill>
              </a:rPr>
            </a:br>
            <a:r>
              <a:rPr lang="ro-RO" sz="3400" b="1" dirty="0">
                <a:solidFill>
                  <a:srgbClr val="FFFFFF"/>
                </a:solidFill>
              </a:rPr>
              <a:t>CADRELOR DIDACTICE</a:t>
            </a:r>
            <a:endParaRPr lang="en-US" sz="3400" b="1" dirty="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87F7B2-AA36-4B58-BC2C-1BBA135E8B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4906176"/>
            <a:ext cx="914171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E2EB963-1D9A-6CE9-1C0D-C2EBE05DE9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707792"/>
              </p:ext>
            </p:extLst>
          </p:nvPr>
        </p:nvGraphicFramePr>
        <p:xfrm>
          <a:off x="457200" y="643466"/>
          <a:ext cx="8305800" cy="4033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012189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17">
            <a:extLst>
              <a:ext uri="{FF2B5EF4-FFF2-40B4-BE49-F238E27FC236}">
                <a16:creationId xmlns:a16="http://schemas.microsoft.com/office/drawing/2014/main" id="{36D16D1E-4205-49F5-BD2A-DA769947C1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Rectangle 19">
            <a:extLst>
              <a:ext uri="{FF2B5EF4-FFF2-40B4-BE49-F238E27FC236}">
                <a16:creationId xmlns:a16="http://schemas.microsoft.com/office/drawing/2014/main" id="{012FD100-C039-4E03-B5E4-2EDFA7290A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41936"/>
            <a:ext cx="9144000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6" name="Straight Connector 21">
            <a:extLst>
              <a:ext uri="{FF2B5EF4-FFF2-40B4-BE49-F238E27FC236}">
                <a16:creationId xmlns:a16="http://schemas.microsoft.com/office/drawing/2014/main" id="{4418FCD2-8448-4A81-8EB4-72250F7827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7" name="Rectangle 23">
            <a:extLst>
              <a:ext uri="{FF2B5EF4-FFF2-40B4-BE49-F238E27FC236}">
                <a16:creationId xmlns:a16="http://schemas.microsoft.com/office/drawing/2014/main" id="{A6B16355-27FB-445B-B646-02AB73637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32909" y="634946"/>
            <a:ext cx="2529396" cy="5055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ro-RO" sz="4800" b="1" cap="small" spc="-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Rezultate școlare</a:t>
            </a:r>
          </a:p>
        </p:txBody>
      </p:sp>
      <p:cxnSp>
        <p:nvCxnSpPr>
          <p:cNvPr id="38" name="Straight Connector 25">
            <a:extLst>
              <a:ext uri="{FF2B5EF4-FFF2-40B4-BE49-F238E27FC236}">
                <a16:creationId xmlns:a16="http://schemas.microsoft.com/office/drawing/2014/main" id="{06DA680F-F6AC-453E-A8BF-C5BDED2851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92733" y="1791298"/>
            <a:ext cx="0" cy="27432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27">
            <a:extLst>
              <a:ext uri="{FF2B5EF4-FFF2-40B4-BE49-F238E27FC236}">
                <a16:creationId xmlns:a16="http://schemas.microsoft.com/office/drawing/2014/main" id="{6B3BF2E5-C3AB-441F-A430-491119C56D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Rectangle 29">
            <a:extLst>
              <a:ext uri="{FF2B5EF4-FFF2-40B4-BE49-F238E27FC236}">
                <a16:creationId xmlns:a16="http://schemas.microsoft.com/office/drawing/2014/main" id="{DD07C90B-B81A-473B-8919-CA924E61FF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Rounded Rectangle 1"/>
          <p:cNvSpPr/>
          <p:nvPr/>
        </p:nvSpPr>
        <p:spPr>
          <a:xfrm>
            <a:off x="725220" y="1641112"/>
            <a:ext cx="2462109" cy="66144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2608">
              <a:spcAft>
                <a:spcPts val="600"/>
              </a:spcAft>
            </a:pPr>
            <a:r>
              <a:rPr lang="ro-RO" sz="1536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Promovabilitate ridicată</a:t>
            </a:r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841183" y="2528497"/>
            <a:ext cx="1902265" cy="64976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2608">
              <a:spcAft>
                <a:spcPts val="600"/>
              </a:spcAft>
            </a:pPr>
            <a:r>
              <a:rPr lang="ro-RO" sz="128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Evaluare </a:t>
            </a:r>
            <a:r>
              <a:rPr lang="en-US" sz="128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ro-RO" sz="128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aţională </a:t>
            </a:r>
            <a:r>
              <a:rPr lang="en-US" sz="128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85,29</a:t>
            </a:r>
            <a:r>
              <a:rPr lang="ro-RO" sz="128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Left Brace 3"/>
          <p:cNvSpPr/>
          <p:nvPr/>
        </p:nvSpPr>
        <p:spPr>
          <a:xfrm>
            <a:off x="3318764" y="1282424"/>
            <a:ext cx="327129" cy="1478964"/>
          </a:xfrm>
          <a:prstGeom prst="leftBrace">
            <a:avLst>
              <a:gd name="adj1" fmla="val 0"/>
              <a:gd name="adj2" fmla="val 4642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765981" y="1011458"/>
            <a:ext cx="2025219" cy="614607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2608">
              <a:spcAft>
                <a:spcPts val="600"/>
              </a:spcAft>
            </a:pPr>
            <a:r>
              <a:rPr lang="ro-RO" sz="128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Ciclu primar </a:t>
            </a:r>
            <a:r>
              <a:rPr lang="en-US" sz="128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</a:t>
            </a:r>
            <a:r>
              <a:rPr lang="ro-RO" sz="128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717766" y="1729678"/>
            <a:ext cx="2123207" cy="64976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2608">
              <a:spcAft>
                <a:spcPts val="600"/>
              </a:spcAft>
            </a:pPr>
            <a:r>
              <a:rPr lang="ro-RO" sz="128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Ciclu gimnazial </a:t>
            </a:r>
            <a:r>
              <a:rPr lang="ro-RO" sz="128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</a:t>
            </a:r>
            <a:r>
              <a:rPr lang="en-US" sz="128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9,65</a:t>
            </a:r>
            <a:r>
              <a:rPr lang="ro-RO" sz="128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</a:t>
            </a:r>
            <a:endParaRPr lang="ro-RO" sz="2000" b="1" dirty="0">
              <a:solidFill>
                <a:schemeClr val="tx1"/>
              </a:solidFill>
            </a:endParaRPr>
          </a:p>
        </p:txBody>
      </p:sp>
      <p:sp>
        <p:nvSpPr>
          <p:cNvPr id="8" name="Striped Right Arrow 7"/>
          <p:cNvSpPr/>
          <p:nvPr/>
        </p:nvSpPr>
        <p:spPr>
          <a:xfrm rot="9704972">
            <a:off x="2489353" y="3142572"/>
            <a:ext cx="1272601" cy="635423"/>
          </a:xfrm>
          <a:prstGeom prst="stripedRightArrow">
            <a:avLst/>
          </a:prstGeom>
          <a:solidFill>
            <a:schemeClr val="bg1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Vertical Scroll 8"/>
          <p:cNvSpPr/>
          <p:nvPr/>
        </p:nvSpPr>
        <p:spPr>
          <a:xfrm>
            <a:off x="277078" y="2840745"/>
            <a:ext cx="2168557" cy="3255255"/>
          </a:xfrm>
          <a:prstGeom prst="foldedCorne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292608">
              <a:spcAft>
                <a:spcPts val="600"/>
              </a:spcAft>
            </a:pPr>
            <a:endParaRPr lang="en-US" sz="1152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 defTabSz="292608">
              <a:spcAft>
                <a:spcPts val="600"/>
              </a:spcAft>
              <a:buFont typeface="Arial" pitchFamily="34" charset="0"/>
              <a:buChar char="•"/>
            </a:pPr>
            <a:r>
              <a:rPr lang="en-US" sz="1152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o-RO" sz="16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Tudor Vianu</a:t>
            </a:r>
          </a:p>
          <a:p>
            <a:pPr algn="just" defTabSz="292608">
              <a:spcAft>
                <a:spcPts val="600"/>
              </a:spcAft>
              <a:buFont typeface="Arial" pitchFamily="34" charset="0"/>
              <a:buChar char="•"/>
            </a:pPr>
            <a:r>
              <a:rPr lang="ro-RO" sz="16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Sf. Sava</a:t>
            </a:r>
          </a:p>
          <a:p>
            <a:pPr algn="just" defTabSz="292608">
              <a:spcAft>
                <a:spcPts val="600"/>
              </a:spcAft>
              <a:buFont typeface="Arial" pitchFamily="34" charset="0"/>
              <a:buChar char="•"/>
            </a:pPr>
            <a:r>
              <a:rPr lang="ro-RO" sz="16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Mihai Viteazu</a:t>
            </a:r>
            <a:r>
              <a:rPr lang="en-US" sz="16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</a:t>
            </a:r>
            <a:endParaRPr lang="ro-RO" sz="1600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 defTabSz="292608">
              <a:spcAft>
                <a:spcPts val="600"/>
              </a:spcAft>
              <a:buFont typeface="Arial" pitchFamily="34" charset="0"/>
              <a:buChar char="•"/>
            </a:pPr>
            <a:r>
              <a:rPr lang="ro-RO" sz="16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Gheorghe Lazăr</a:t>
            </a:r>
          </a:p>
          <a:p>
            <a:pPr algn="just" defTabSz="292608">
              <a:spcAft>
                <a:spcPts val="600"/>
              </a:spcAft>
              <a:buFont typeface="Arial" pitchFamily="34" charset="0"/>
              <a:buChar char="•"/>
            </a:pPr>
            <a:r>
              <a:rPr lang="ro-RO" sz="16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Grigore</a:t>
            </a:r>
            <a:r>
              <a:rPr lang="en-US" sz="16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o-RO" sz="16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Moisil</a:t>
            </a:r>
          </a:p>
          <a:p>
            <a:pPr algn="just" defTabSz="292608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o-RO" sz="16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I.L.Caragiale</a:t>
            </a:r>
          </a:p>
          <a:p>
            <a:pPr algn="just" defTabSz="292608">
              <a:spcAft>
                <a:spcPts val="600"/>
              </a:spcAft>
              <a:buFont typeface="Arial" pitchFamily="34" charset="0"/>
              <a:buChar char="•"/>
            </a:pPr>
            <a:r>
              <a:rPr lang="ro-RO" sz="16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Ion Neculce</a:t>
            </a:r>
            <a:endParaRPr lang="en-US" sz="1600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 defTabSz="292608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Nicolae </a:t>
            </a:r>
            <a:r>
              <a:rPr lang="ro-RO" sz="16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Iorga</a:t>
            </a:r>
          </a:p>
          <a:p>
            <a:pPr algn="just" defTabSz="292608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Virgil </a:t>
            </a:r>
            <a:r>
              <a:rPr lang="ro-RO" sz="16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Madgearu</a:t>
            </a:r>
          </a:p>
          <a:p>
            <a:pPr algn="just">
              <a:spcAft>
                <a:spcPts val="600"/>
              </a:spcAft>
            </a:pPr>
            <a:endParaRPr lang="ro-RO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0401027">
            <a:off x="2501238" y="3335313"/>
            <a:ext cx="1272601" cy="24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92608">
              <a:spcAft>
                <a:spcPts val="600"/>
              </a:spcAft>
            </a:pPr>
            <a:r>
              <a:rPr lang="ro-RO" sz="102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licee de prestigiu</a:t>
            </a:r>
            <a:endParaRPr lang="en-US" sz="1600" dirty="0"/>
          </a:p>
        </p:txBody>
      </p:sp>
      <p:sp>
        <p:nvSpPr>
          <p:cNvPr id="11" name="Folded Corner 10"/>
          <p:cNvSpPr/>
          <p:nvPr/>
        </p:nvSpPr>
        <p:spPr>
          <a:xfrm>
            <a:off x="3555942" y="3830287"/>
            <a:ext cx="2235256" cy="1442750"/>
          </a:xfrm>
          <a:prstGeom prst="foldedCorne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2608">
              <a:spcAft>
                <a:spcPts val="600"/>
              </a:spcAft>
            </a:pPr>
            <a:endParaRPr lang="ro-RO" sz="1408" b="1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 defTabSz="292608">
              <a:spcAft>
                <a:spcPts val="600"/>
              </a:spcAft>
            </a:pP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13,23</a:t>
            </a:r>
            <a:r>
              <a:rPr lang="ro-RO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o-RO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dintre absolvenții</a:t>
            </a:r>
          </a:p>
          <a:p>
            <a:pPr algn="ctr" defTabSz="292608">
              <a:spcAft>
                <a:spcPts val="600"/>
              </a:spcAft>
            </a:pPr>
            <a:r>
              <a:rPr lang="ro-RO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clasei a VIII-a </a:t>
            </a:r>
          </a:p>
          <a:p>
            <a:pPr algn="ctr" defTabSz="292608">
              <a:spcAft>
                <a:spcPts val="600"/>
              </a:spcAft>
            </a:pPr>
            <a:r>
              <a:rPr lang="ro-RO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 avut </a:t>
            </a:r>
            <a:r>
              <a:rPr lang="ro-RO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media de admitere </a:t>
            </a:r>
          </a:p>
          <a:p>
            <a:pPr algn="ctr" defTabSz="292608">
              <a:spcAft>
                <a:spcPts val="600"/>
              </a:spcAft>
            </a:pPr>
            <a:r>
              <a:rPr lang="ro-RO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în clasa a IX-a peste 9</a:t>
            </a:r>
            <a:endParaRPr lang="en-US" sz="1200" b="1" i="1" dirty="0">
              <a:solidFill>
                <a:schemeClr val="tx1"/>
              </a:solidFill>
            </a:endParaRPr>
          </a:p>
        </p:txBody>
      </p:sp>
      <p:sp>
        <p:nvSpPr>
          <p:cNvPr id="12" name="Left-Right Arrow 11"/>
          <p:cNvSpPr/>
          <p:nvPr/>
        </p:nvSpPr>
        <p:spPr>
          <a:xfrm>
            <a:off x="2628793" y="4392203"/>
            <a:ext cx="781181" cy="311298"/>
          </a:xfrm>
          <a:prstGeom prst="leftRightArrow">
            <a:avLst/>
          </a:prstGeom>
          <a:solidFill>
            <a:schemeClr val="bg1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0D346-BFF2-4FFB-9EDC-1AF34A5C4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86604"/>
            <a:ext cx="7376160" cy="1450757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SITUAȚIE STATISTICĂ </a:t>
            </a:r>
            <a:br>
              <a:rPr lang="en-US" b="1" dirty="0"/>
            </a:br>
            <a:r>
              <a:rPr lang="en-US" b="1" dirty="0"/>
              <a:t>A REZULTATELOR ȘCOLARE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446626B-53EA-95E0-7DAF-86B4C3992B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7827920"/>
              </p:ext>
            </p:extLst>
          </p:nvPr>
        </p:nvGraphicFramePr>
        <p:xfrm>
          <a:off x="990600" y="1905000"/>
          <a:ext cx="7391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00098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8">
            <a:extLst>
              <a:ext uri="{FF2B5EF4-FFF2-40B4-BE49-F238E27FC236}">
                <a16:creationId xmlns:a16="http://schemas.microsoft.com/office/drawing/2014/main" id="{F9E80720-23E6-4B89-B77E-04A7689F1B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0">
            <a:extLst>
              <a:ext uri="{FF2B5EF4-FFF2-40B4-BE49-F238E27FC236}">
                <a16:creationId xmlns:a16="http://schemas.microsoft.com/office/drawing/2014/main" id="{CD1D3CA1-3EB6-41F3-A419-8424B56BE6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30" y="4953000"/>
            <a:ext cx="9141714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E7CEE9-84E2-58E9-83B5-2E8545690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99" y="5252936"/>
            <a:ext cx="8175358" cy="1028715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FRECVENȚA ELEVILOR</a:t>
            </a:r>
          </a:p>
        </p:txBody>
      </p:sp>
      <p:sp>
        <p:nvSpPr>
          <p:cNvPr id="26" name="Rectangle 12">
            <a:extLst>
              <a:ext uri="{FF2B5EF4-FFF2-40B4-BE49-F238E27FC236}">
                <a16:creationId xmlns:a16="http://schemas.microsoft.com/office/drawing/2014/main" id="{4D87F7B2-AA36-4B58-BC2C-1BBA135E8B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4906176"/>
            <a:ext cx="914171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33B2E60-4882-1982-407D-D0954B578A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1663918"/>
              </p:ext>
            </p:extLst>
          </p:nvPr>
        </p:nvGraphicFramePr>
        <p:xfrm>
          <a:off x="482599" y="381000"/>
          <a:ext cx="8175358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960815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4BDCA-FB07-4B2B-B50C-B32CDE471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722" y="381000"/>
            <a:ext cx="7543800" cy="990600"/>
          </a:xfrm>
        </p:spPr>
        <p:txBody>
          <a:bodyPr>
            <a:normAutofit/>
          </a:bodyPr>
          <a:lstStyle/>
          <a:p>
            <a:pPr algn="ctr"/>
            <a:r>
              <a:rPr lang="ro-RO" sz="4000" b="1" dirty="0">
                <a:latin typeface="Arial Narrow" panose="020B0606020202030204" pitchFamily="34" charset="0"/>
              </a:rPr>
              <a:t>REZULTATE ȘCOLARE</a:t>
            </a:r>
            <a:r>
              <a:rPr lang="en-US" sz="4000" b="1" dirty="0">
                <a:latin typeface="Arial Narrow" panose="020B0606020202030204" pitchFamily="34" charset="0"/>
              </a:rPr>
              <a:t> (2016-2023)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0000000-0008-0000-0000-00000B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7824898"/>
              </p:ext>
            </p:extLst>
          </p:nvPr>
        </p:nvGraphicFramePr>
        <p:xfrm>
          <a:off x="822722" y="1905000"/>
          <a:ext cx="7543800" cy="4190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96029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B006FF-B128-3238-5F45-A15BAEF27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77" y="516835"/>
            <a:ext cx="2313633" cy="5772840"/>
          </a:xfrm>
        </p:spPr>
        <p:txBody>
          <a:bodyPr anchor="ctr">
            <a:normAutofit/>
          </a:bodyPr>
          <a:lstStyle/>
          <a:p>
            <a:r>
              <a:rPr lang="en-US" sz="3100" b="1" dirty="0">
                <a:solidFill>
                  <a:srgbClr val="FFFFFF"/>
                </a:solidFill>
              </a:rPr>
              <a:t>MEDII DE ADMITERE </a:t>
            </a:r>
            <a:br>
              <a:rPr lang="en-US" sz="3100" b="1" dirty="0">
                <a:solidFill>
                  <a:srgbClr val="FFFFFF"/>
                </a:solidFill>
              </a:rPr>
            </a:br>
            <a:r>
              <a:rPr lang="en-US" sz="3100" b="1" dirty="0">
                <a:solidFill>
                  <a:srgbClr val="FFFFFF"/>
                </a:solidFill>
              </a:rPr>
              <a:t>LA LICEU PESTE 9.00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C0EC82F-33ED-F9FC-BF1D-C716DFAF16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2191024"/>
              </p:ext>
            </p:extLst>
          </p:nvPr>
        </p:nvGraphicFramePr>
        <p:xfrm>
          <a:off x="3385248" y="516836"/>
          <a:ext cx="5389475" cy="5960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74682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20409" cy="914400"/>
          </a:xfrm>
        </p:spPr>
        <p:txBody>
          <a:bodyPr>
            <a:normAutofit/>
          </a:bodyPr>
          <a:lstStyle/>
          <a:p>
            <a:pPr algn="ctr"/>
            <a:r>
              <a:rPr lang="ro-RO" sz="40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Relaţia cu comunitatea</a:t>
            </a:r>
            <a:endParaRPr lang="en-US" sz="40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105" name="Content Placeholder 6">
            <a:extLst>
              <a:ext uri="{FF2B5EF4-FFF2-40B4-BE49-F238E27FC236}">
                <a16:creationId xmlns:a16="http://schemas.microsoft.com/office/drawing/2014/main" id="{841118B7-AEBD-1C25-0C04-59E0F49DEE1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35216189"/>
              </p:ext>
            </p:extLst>
          </p:nvPr>
        </p:nvGraphicFramePr>
        <p:xfrm>
          <a:off x="5257800" y="1922496"/>
          <a:ext cx="3519810" cy="4289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294596">
            <a:off x="839095" y="2188356"/>
            <a:ext cx="2131308" cy="1596485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C:\Users\Simona\Desktop\10383109_782668545171554_2084919517879403282_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3457">
            <a:off x="3258600" y="1972452"/>
            <a:ext cx="1661697" cy="166169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8" name="Picture 7" descr="A picture containing text, different, several, cluttered&#10;&#10;Description automatically generated">
            <a:extLst>
              <a:ext uri="{FF2B5EF4-FFF2-40B4-BE49-F238E27FC236}">
                <a16:creationId xmlns:a16="http://schemas.microsoft.com/office/drawing/2014/main" id="{BAB852DC-898F-3A05-093E-3E8278641E3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0128">
            <a:off x="623440" y="4194891"/>
            <a:ext cx="2335003" cy="1751252"/>
          </a:xfrm>
          <a:prstGeom prst="rect">
            <a:avLst/>
          </a:prstGeom>
          <a:ln w="38100" cap="sq">
            <a:solidFill>
              <a:schemeClr val="accent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882671-251E-3168-F192-2E4502DBA19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7066">
            <a:off x="3264622" y="3975545"/>
            <a:ext cx="1642459" cy="2189945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824231"/>
            <a:ext cx="7543800" cy="913129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spPr>
        <p:txBody>
          <a:bodyPr>
            <a:normAutofit/>
          </a:bodyPr>
          <a:lstStyle/>
          <a:p>
            <a:r>
              <a:rPr lang="en-US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ro-RO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nde vrem să ajungem?</a:t>
            </a:r>
            <a:endParaRPr lang="ro-RO" cap="small" dirty="0"/>
          </a:p>
        </p:txBody>
      </p:sp>
      <p:sp>
        <p:nvSpPr>
          <p:cNvPr id="4" name="Rounded Rectangle 3"/>
          <p:cNvSpPr/>
          <p:nvPr/>
        </p:nvSpPr>
        <p:spPr>
          <a:xfrm>
            <a:off x="762000" y="2844914"/>
            <a:ext cx="2856707" cy="594956"/>
          </a:xfrm>
          <a:prstGeom prst="roundRect">
            <a:avLst/>
          </a:prstGeom>
          <a:solidFill>
            <a:schemeClr val="bg2">
              <a:lumMod val="7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20040">
              <a:spcAft>
                <a:spcPts val="600"/>
              </a:spcAft>
            </a:pPr>
            <a:r>
              <a:rPr lang="ro-RO" sz="126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Servicii educaționale de calitate</a:t>
            </a:r>
            <a:endParaRPr lang="en-US" sz="126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 defTabSz="320040">
              <a:spcAft>
                <a:spcPts val="600"/>
              </a:spcAft>
            </a:pPr>
            <a:r>
              <a:rPr lang="ro-RO" sz="126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pentru anul școlar 20</a:t>
            </a:r>
            <a:r>
              <a:rPr lang="en-US" sz="126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23</a:t>
            </a:r>
            <a:r>
              <a:rPr lang="ro-RO" sz="126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-20</a:t>
            </a:r>
            <a:r>
              <a:rPr lang="en-US" sz="126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24</a:t>
            </a:r>
            <a:endParaRPr lang="ro-RO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267749" y="1977137"/>
            <a:ext cx="3191126" cy="662247"/>
          </a:xfrm>
          <a:prstGeom prst="roundRect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0040">
              <a:spcAft>
                <a:spcPts val="600"/>
              </a:spcAft>
            </a:pPr>
            <a:r>
              <a:rPr lang="ro-RO" sz="126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Susținerea construirii unei săli de sport, </a:t>
            </a:r>
          </a:p>
          <a:p>
            <a:pPr algn="ctr" defTabSz="320040">
              <a:spcAft>
                <a:spcPts val="600"/>
              </a:spcAft>
            </a:pPr>
            <a:r>
              <a:rPr lang="ro-RO" sz="126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 sprijinul Primăriei sectorului 1</a:t>
            </a:r>
            <a:endParaRPr lang="ro-RO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267749" y="2751805"/>
            <a:ext cx="3191126" cy="766174"/>
          </a:xfrm>
          <a:prstGeom prst="roundRect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0040">
              <a:spcAft>
                <a:spcPts val="600"/>
              </a:spcAft>
            </a:pPr>
            <a:r>
              <a:rPr lang="ro-RO" sz="112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Îmbunătăţirea pregătirii profesionale </a:t>
            </a:r>
          </a:p>
          <a:p>
            <a:pPr algn="ctr" defTabSz="320040">
              <a:spcAft>
                <a:spcPts val="600"/>
              </a:spcAft>
            </a:pPr>
            <a:r>
              <a:rPr lang="ro-RO" sz="112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cadrelor didactice prin parcurgerea </a:t>
            </a:r>
          </a:p>
          <a:p>
            <a:pPr algn="ctr" defTabSz="320040">
              <a:spcAft>
                <a:spcPts val="600"/>
              </a:spcAft>
            </a:pPr>
            <a:r>
              <a:rPr lang="ro-RO" sz="112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unor noi programe de perfecţionare</a:t>
            </a:r>
            <a:endParaRPr lang="ro-RO" sz="16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267749" y="3653829"/>
            <a:ext cx="3191126" cy="662247"/>
          </a:xfrm>
          <a:prstGeom prst="roundRect">
            <a:avLst/>
          </a:prstGeom>
          <a:solidFill>
            <a:srgbClr val="92D050"/>
          </a:solidFill>
          <a:ln>
            <a:solidFill>
              <a:schemeClr val="accent2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0040">
              <a:spcAft>
                <a:spcPts val="600"/>
              </a:spcAft>
            </a:pPr>
            <a:r>
              <a:rPr lang="ro-RO" sz="112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Consilierea elevilor cu cerinţe educative speciale și includerea lor în programe remediale, cu profesor de sprijin</a:t>
            </a:r>
            <a:endParaRPr lang="ro-RO" sz="16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272452" y="4502137"/>
            <a:ext cx="3191126" cy="662247"/>
          </a:xfrm>
          <a:prstGeom prst="roundRect">
            <a:avLst/>
          </a:prstGeom>
          <a:solidFill>
            <a:srgbClr val="92D05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0040">
              <a:spcAft>
                <a:spcPts val="600"/>
              </a:spcAft>
            </a:pPr>
            <a:r>
              <a:rPr lang="ro-RO" sz="112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Stimularea elevilor cu rezultate deosebite</a:t>
            </a:r>
          </a:p>
          <a:p>
            <a:pPr algn="ctr" defTabSz="320040">
              <a:spcAft>
                <a:spcPts val="600"/>
              </a:spcAft>
            </a:pPr>
            <a:r>
              <a:rPr lang="ro-RO" sz="112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în vederea obţinerii unor performanţe superioare</a:t>
            </a:r>
            <a:endParaRPr lang="ro-RO" sz="16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272452" y="5343726"/>
            <a:ext cx="3191126" cy="662248"/>
          </a:xfrm>
          <a:prstGeom prst="roundRect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0040">
              <a:spcAft>
                <a:spcPts val="600"/>
              </a:spcAft>
            </a:pPr>
            <a:r>
              <a:rPr lang="ro-RO" sz="112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Încheierea unor parteneriate şcoală-familie-comunitate locală, prin implicarea părinţilor</a:t>
            </a:r>
            <a:endParaRPr lang="ro-RO" sz="16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861490" y="3937469"/>
            <a:ext cx="1027651" cy="91947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0040">
              <a:spcAft>
                <a:spcPts val="600"/>
              </a:spcAft>
            </a:pPr>
            <a:r>
              <a:rPr lang="ro-RO" sz="126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Creşterea nivelului </a:t>
            </a:r>
          </a:p>
          <a:p>
            <a:pPr algn="ctr" defTabSz="320040">
              <a:spcAft>
                <a:spcPts val="600"/>
              </a:spcAft>
            </a:pPr>
            <a:r>
              <a:rPr lang="ro-RO" sz="126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pregătire a elevilor</a:t>
            </a:r>
            <a:endParaRPr lang="ro-RO">
              <a:solidFill>
                <a:schemeClr val="tx1"/>
              </a:solidFill>
            </a:endParaRPr>
          </a:p>
        </p:txBody>
      </p:sp>
      <p:sp>
        <p:nvSpPr>
          <p:cNvPr id="11" name="Left Brace 10"/>
          <p:cNvSpPr/>
          <p:nvPr/>
        </p:nvSpPr>
        <p:spPr>
          <a:xfrm>
            <a:off x="3997315" y="3937469"/>
            <a:ext cx="162261" cy="86539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0" name="Bent Arrow 19"/>
          <p:cNvSpPr/>
          <p:nvPr/>
        </p:nvSpPr>
        <p:spPr>
          <a:xfrm>
            <a:off x="2699230" y="2206689"/>
            <a:ext cx="1243998" cy="454330"/>
          </a:xfrm>
          <a:prstGeom prst="bentArrow">
            <a:avLst>
              <a:gd name="adj1" fmla="val 33791"/>
              <a:gd name="adj2" fmla="val 25000"/>
              <a:gd name="adj3" fmla="val 25000"/>
              <a:gd name="adj4" fmla="val 63530"/>
            </a:avLst>
          </a:prstGeom>
          <a:solidFill>
            <a:schemeClr val="bg1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21" name="Bent Arrow 20"/>
          <p:cNvSpPr/>
          <p:nvPr/>
        </p:nvSpPr>
        <p:spPr>
          <a:xfrm flipV="1">
            <a:off x="2146974" y="3517981"/>
            <a:ext cx="660429" cy="984156"/>
          </a:xfrm>
          <a:prstGeom prst="bentArrow">
            <a:avLst>
              <a:gd name="adj1" fmla="val 18484"/>
              <a:gd name="adj2" fmla="val 21199"/>
              <a:gd name="adj3" fmla="val 26086"/>
              <a:gd name="adj4" fmla="val 54609"/>
            </a:avLst>
          </a:prstGeom>
          <a:solidFill>
            <a:schemeClr val="bg1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3672794" y="3036495"/>
            <a:ext cx="486782" cy="270434"/>
          </a:xfrm>
          <a:prstGeom prst="rightArrow">
            <a:avLst/>
          </a:prstGeom>
          <a:solidFill>
            <a:schemeClr val="bg1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3" name="Bent Arrow 22"/>
          <p:cNvSpPr/>
          <p:nvPr/>
        </p:nvSpPr>
        <p:spPr>
          <a:xfrm flipV="1">
            <a:off x="1835262" y="3517980"/>
            <a:ext cx="2324313" cy="2366615"/>
          </a:xfrm>
          <a:prstGeom prst="bentArrow">
            <a:avLst>
              <a:gd name="adj1" fmla="val 9477"/>
              <a:gd name="adj2" fmla="val 10714"/>
              <a:gd name="adj3" fmla="val 21484"/>
              <a:gd name="adj4" fmla="val 43750"/>
            </a:avLst>
          </a:prstGeom>
          <a:solidFill>
            <a:schemeClr val="accent2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Rectangle 13319">
            <a:extLst>
              <a:ext uri="{FF2B5EF4-FFF2-40B4-BE49-F238E27FC236}">
                <a16:creationId xmlns:a16="http://schemas.microsoft.com/office/drawing/2014/main" id="{36D16D1E-4205-49F5-BD2A-DA769947C1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22" name="Rectangle 13321">
            <a:extLst>
              <a:ext uri="{FF2B5EF4-FFF2-40B4-BE49-F238E27FC236}">
                <a16:creationId xmlns:a16="http://schemas.microsoft.com/office/drawing/2014/main" id="{012FD100-C039-4E03-B5E4-2EDFA7290A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41936"/>
            <a:ext cx="9144000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324" name="Straight Connector 13323">
            <a:extLst>
              <a:ext uri="{FF2B5EF4-FFF2-40B4-BE49-F238E27FC236}">
                <a16:creationId xmlns:a16="http://schemas.microsoft.com/office/drawing/2014/main" id="{4418FCD2-8448-4A81-8EB4-72250F7827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27254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16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6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6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6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o-RO" sz="22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Oferta educaţională</a:t>
            </a:r>
            <a:br>
              <a:rPr lang="ro-RO" sz="22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o-RO" sz="2200" dirty="0"/>
              <a:t>Instituţia noastră funcţionează în </a:t>
            </a:r>
            <a:r>
              <a:rPr lang="ro-RO" sz="2200" b="1" dirty="0"/>
              <a:t>două schimburi</a:t>
            </a:r>
            <a:r>
              <a:rPr lang="ro-RO" sz="2200" dirty="0"/>
              <a:t>, dispunând de: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192333">
            <a:off x="885393" y="1976605"/>
            <a:ext cx="1484004" cy="1143518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5642" y="1892836"/>
            <a:ext cx="3643958" cy="4126961"/>
          </a:xfrm>
        </p:spPr>
        <p:txBody>
          <a:bodyPr>
            <a:noAutofit/>
          </a:bodyPr>
          <a:lstStyle/>
          <a:p>
            <a:pPr marL="69494" indent="-174943" defTabSz="694944">
              <a:spcBef>
                <a:spcPts val="912"/>
              </a:spcBef>
              <a:spcAft>
                <a:spcPts val="152"/>
              </a:spcAft>
            </a:pPr>
            <a:r>
              <a:rPr lang="ro-RO" sz="1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18 săli de clasă</a:t>
            </a:r>
            <a:r>
              <a:rPr lang="en-US" sz="1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o-RO" sz="1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dotate cu calculatoare</a:t>
            </a:r>
            <a:r>
              <a:rPr lang="en-US" sz="1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/ table Smart</a:t>
            </a:r>
            <a:r>
              <a:rPr lang="ro-RO" sz="1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conectate la Internet</a:t>
            </a:r>
            <a:endParaRPr lang="en-US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 marL="69494" indent="-174943" defTabSz="694944">
              <a:spcBef>
                <a:spcPts val="912"/>
              </a:spcBef>
              <a:spcAft>
                <a:spcPts val="152"/>
              </a:spcAft>
            </a:pPr>
            <a:r>
              <a:rPr lang="it-IT" sz="1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 </a:t>
            </a:r>
            <a:r>
              <a:rPr lang="ro-RO" sz="1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3 laboratoare (fizică, biologie, chimie)</a:t>
            </a:r>
            <a:endParaRPr lang="en-US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 marL="69494" indent="-174943" defTabSz="694944">
              <a:spcBef>
                <a:spcPts val="912"/>
              </a:spcBef>
              <a:spcAft>
                <a:spcPts val="152"/>
              </a:spcAft>
            </a:pPr>
            <a:r>
              <a:rPr lang="it-IT" sz="1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 </a:t>
            </a:r>
            <a:r>
              <a:rPr lang="ro-RO" sz="1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1 laborator de informatică </a:t>
            </a:r>
          </a:p>
          <a:p>
            <a:pPr marL="69494" indent="-174943" defTabSz="694944">
              <a:spcBef>
                <a:spcPts val="912"/>
              </a:spcBef>
              <a:spcAft>
                <a:spcPts val="152"/>
              </a:spcAft>
              <a:buNone/>
            </a:pPr>
            <a:r>
              <a:rPr lang="en-US" sz="1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     </a:t>
            </a:r>
            <a:r>
              <a:rPr lang="ro-RO" sz="1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(cu conectare la Internet)</a:t>
            </a:r>
            <a:endParaRPr lang="en-US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 marL="69494" indent="-174943" defTabSz="694944">
              <a:spcBef>
                <a:spcPts val="912"/>
              </a:spcBef>
              <a:spcAft>
                <a:spcPts val="152"/>
              </a:spcAft>
            </a:pPr>
            <a:r>
              <a:rPr lang="it-IT" sz="1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 1 laborator AEL</a:t>
            </a:r>
            <a:endParaRPr lang="en-US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 marL="69494" indent="-174943" defTabSz="694944">
              <a:spcBef>
                <a:spcPts val="912"/>
              </a:spcBef>
              <a:spcAft>
                <a:spcPts val="152"/>
              </a:spcAft>
            </a:pPr>
            <a:r>
              <a:rPr lang="it-IT" sz="1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 1 cabinet Club European</a:t>
            </a:r>
            <a:endParaRPr lang="en-US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 marL="69494" indent="-174943" defTabSz="694944">
              <a:spcBef>
                <a:spcPts val="912"/>
              </a:spcBef>
              <a:spcAft>
                <a:spcPts val="152"/>
              </a:spcAft>
            </a:pPr>
            <a:r>
              <a:rPr lang="it-IT" sz="1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 </a:t>
            </a:r>
            <a:r>
              <a:rPr lang="ro-RO" sz="1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1 bibliotecă (cu </a:t>
            </a:r>
            <a:r>
              <a:rPr lang="en-US" sz="1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19033</a:t>
            </a:r>
            <a:r>
              <a:rPr lang="ro-RO" sz="1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de volume)</a:t>
            </a:r>
            <a:endParaRPr lang="en-US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 marL="69494" indent="-174943" defTabSz="694944">
              <a:spcBef>
                <a:spcPts val="912"/>
              </a:spcBef>
              <a:spcAft>
                <a:spcPts val="152"/>
              </a:spcAft>
            </a:pPr>
            <a:r>
              <a:rPr lang="it-IT" sz="1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 1 cabinet de consiliere şcolară</a:t>
            </a:r>
            <a:endParaRPr lang="en-US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 marL="69494" indent="-174943" defTabSz="694944">
              <a:spcBef>
                <a:spcPts val="912"/>
              </a:spcBef>
              <a:spcAft>
                <a:spcPts val="152"/>
              </a:spcAft>
            </a:pPr>
            <a:r>
              <a:rPr lang="ro-RO" sz="1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 1 cabinet medical</a:t>
            </a:r>
            <a:endParaRPr lang="en-US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 marL="69494" indent="-174943" defTabSz="694944">
              <a:spcBef>
                <a:spcPts val="912"/>
              </a:spcBef>
              <a:spcAft>
                <a:spcPts val="152"/>
              </a:spcAft>
            </a:pPr>
            <a:r>
              <a:rPr lang="ro-RO" sz="1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 1 cabinet stomatologic</a:t>
            </a:r>
          </a:p>
          <a:p>
            <a:pPr marL="69494" indent="-174943" defTabSz="694944">
              <a:spcBef>
                <a:spcPts val="912"/>
              </a:spcBef>
              <a:spcAft>
                <a:spcPts val="152"/>
              </a:spcAft>
            </a:pPr>
            <a:r>
              <a:rPr lang="ro-RO" sz="1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 1 sală de mese (semiinternat)</a:t>
            </a:r>
            <a:endParaRPr lang="en-US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 marL="69494" indent="-174943" defTabSz="694944">
              <a:spcBef>
                <a:spcPts val="912"/>
              </a:spcBef>
              <a:spcAft>
                <a:spcPts val="152"/>
              </a:spcAft>
            </a:pPr>
            <a:r>
              <a:rPr lang="ro-RO" sz="1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 1 mini-teren de fotbal</a:t>
            </a:r>
            <a:endParaRPr lang="en-US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 marL="69494" indent="-174943" defTabSz="694944">
              <a:spcBef>
                <a:spcPts val="912"/>
              </a:spcBef>
              <a:spcAft>
                <a:spcPts val="152"/>
              </a:spcAft>
            </a:pPr>
            <a:r>
              <a:rPr lang="ro-RO" sz="1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 1 sală amenajată pentru gimnastică</a:t>
            </a:r>
            <a:endParaRPr lang="en-US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endParaRPr lang="en-US" sz="1600" dirty="0"/>
          </a:p>
        </p:txBody>
      </p:sp>
      <p:pic>
        <p:nvPicPr>
          <p:cNvPr id="6" name="Picture 5" descr="Sala de spo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89030">
            <a:off x="851473" y="5047501"/>
            <a:ext cx="1436111" cy="1077083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313" name="Picture 1" descr="D:\MAMI\ARACIP\Activitate C.E.A.C (2006-2012)\An 2012-2013\Poze pt. RAEI\In scoala\DSCF8892 - Cop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99960">
            <a:off x="2854081" y="5051414"/>
            <a:ext cx="1481614" cy="1112297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315" name="Picture 3" descr="D:\MAMI\ARACIP\Activitate C.E.A.C (2006-2012)\An 2012-2013\Poze pt. RAEI\In scoala\DSCF8893 - Cop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18553" y="3444656"/>
            <a:ext cx="909622" cy="1209552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09637" y="3606924"/>
            <a:ext cx="1394542" cy="1047284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362920">
            <a:off x="2869257" y="2033941"/>
            <a:ext cx="1458437" cy="1095539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students in a classroom&#10;&#10;Description automatically generated">
            <a:extLst>
              <a:ext uri="{FF2B5EF4-FFF2-40B4-BE49-F238E27FC236}">
                <a16:creationId xmlns:a16="http://schemas.microsoft.com/office/drawing/2014/main" id="{B6640021-910A-A1F3-7F3A-0EBDCE8A5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28600"/>
            <a:ext cx="7515506" cy="37205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929270"/>
            <a:ext cx="7515506" cy="2319130"/>
          </a:xfrm>
        </p:spPr>
        <p:txBody>
          <a:bodyPr>
            <a:normAutofit/>
          </a:bodyPr>
          <a:lstStyle/>
          <a:p>
            <a:pPr indent="288925" algn="l"/>
            <a:r>
              <a:rPr lang="en-US" sz="2800" b="1" i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ro-RO" sz="2800" b="1" i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„Fiecare elev este un diamant care, bine șlefuit, va străluci pentru totdeauna.”</a:t>
            </a:r>
            <a:r>
              <a:rPr lang="ro-RO" sz="2800" i="1" dirty="0">
                <a:latin typeface="Calibri" pitchFamily="34" charset="0"/>
                <a:cs typeface="Calibri" pitchFamily="34" charset="0"/>
              </a:rPr>
              <a:t> (Augusto</a:t>
            </a:r>
            <a:r>
              <a:rPr lang="en-US" sz="28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ro-RO" sz="2800" i="1" dirty="0">
                <a:latin typeface="Calibri" pitchFamily="34" charset="0"/>
                <a:cs typeface="Calibri" pitchFamily="34" charset="0"/>
              </a:rPr>
              <a:t>Cury)</a:t>
            </a:r>
            <a:br>
              <a:rPr lang="ro-RO" sz="2800" i="1" dirty="0">
                <a:latin typeface="Calibri" pitchFamily="34" charset="0"/>
                <a:cs typeface="Calibri" pitchFamily="34" charset="0"/>
              </a:rPr>
            </a:br>
            <a:r>
              <a:rPr lang="ro-RO" sz="2800" i="1" dirty="0">
                <a:latin typeface="Calibri" pitchFamily="34" charset="0"/>
                <a:cs typeface="Calibri" pitchFamily="34" charset="0"/>
              </a:rPr>
              <a:t>     </a:t>
            </a:r>
            <a:r>
              <a:rPr lang="ro-RO" sz="2800" b="1" i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„</a:t>
            </a:r>
            <a:r>
              <a:rPr lang="en-US" sz="2800" b="1" i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Un bun p</a:t>
            </a:r>
            <a:r>
              <a:rPr lang="ro-RO" sz="2800" b="1" i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rofesor este asemeni</a:t>
            </a:r>
            <a:r>
              <a:rPr lang="en-US" sz="2800" b="1" i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o-RO" sz="2800" b="1" i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unei lumânări</a:t>
            </a:r>
            <a:r>
              <a:rPr lang="en-US" sz="2800" b="1" i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ro-RO" sz="2800" b="1" i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i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800" b="1" i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800" b="1" i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El se </a:t>
            </a:r>
            <a:r>
              <a:rPr lang="ro-RO" sz="2800" b="1" i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mistuie</a:t>
            </a:r>
            <a:r>
              <a:rPr lang="en-US" sz="2800" b="1" i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 pe sine </a:t>
            </a:r>
            <a:r>
              <a:rPr lang="ro-RO" sz="2800" b="1" i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însuși pentru</a:t>
            </a:r>
            <a:r>
              <a:rPr lang="en-US" sz="2800" b="1" i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 a</a:t>
            </a:r>
            <a:r>
              <a:rPr lang="ro-RO" sz="2800" b="1" i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 lumin</a:t>
            </a:r>
            <a:r>
              <a:rPr lang="en-US" sz="2800" b="1" i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ro-RO" sz="2800" b="1" i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 calea</a:t>
            </a:r>
            <a:r>
              <a:rPr lang="en-US" sz="2800" b="1" i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o-RO" sz="2800" b="1" i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altora.” </a:t>
            </a:r>
            <a:r>
              <a:rPr lang="ro-RO" sz="2800" i="1" dirty="0">
                <a:latin typeface="Calibri" pitchFamily="34" charset="0"/>
                <a:cs typeface="Calibri" pitchFamily="34" charset="0"/>
              </a:rPr>
              <a:t>(</a:t>
            </a:r>
            <a:r>
              <a:rPr lang="en-US" sz="2800" i="1" dirty="0">
                <a:latin typeface="Calibri" pitchFamily="34" charset="0"/>
                <a:cs typeface="Calibri" pitchFamily="34" charset="0"/>
              </a:rPr>
              <a:t>Mustafa Kemal Ataturk</a:t>
            </a:r>
            <a:r>
              <a:rPr lang="ro-RO" sz="2800" i="1" dirty="0">
                <a:latin typeface="Calibri" pitchFamily="34" charset="0"/>
                <a:cs typeface="Calibri" pitchFamily="34" charset="0"/>
              </a:rPr>
              <a:t>)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90600"/>
            <a:ext cx="7820025" cy="2057400"/>
          </a:xfrm>
        </p:spPr>
        <p:txBody>
          <a:bodyPr>
            <a:normAutofit fontScale="90000"/>
          </a:bodyPr>
          <a:lstStyle/>
          <a:p>
            <a:r>
              <a:rPr lang="ro-RO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ro-RO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Disciplinele opţionale </a:t>
            </a:r>
            <a:r>
              <a:rPr lang="ro-RO" sz="2700" dirty="0">
                <a:solidFill>
                  <a:schemeClr val="tx1"/>
                </a:solidFill>
              </a:rPr>
              <a:t>se aleg de comun acord cu elevii din ciclul gimnazial şi părinţii lor, deoarece </a:t>
            </a:r>
            <a:r>
              <a:rPr lang="ro-RO" sz="2700" i="1" dirty="0">
                <a:solidFill>
                  <a:schemeClr val="tx1"/>
                </a:solidFill>
              </a:rPr>
              <a:t>Curriculum-ul la decizia şcolii </a:t>
            </a:r>
            <a:r>
              <a:rPr lang="ro-RO" sz="2700" dirty="0">
                <a:solidFill>
                  <a:schemeClr val="tx1"/>
                </a:solidFill>
              </a:rPr>
              <a:t>(CDŞ) trebuie să răspundă cerinţelor şi aşteptărilor acestora. </a:t>
            </a:r>
            <a:r>
              <a:rPr lang="en-US" sz="2700" dirty="0">
                <a:solidFill>
                  <a:schemeClr val="tx1"/>
                </a:solidFill>
              </a:rPr>
              <a:t/>
            </a:r>
            <a:br>
              <a:rPr lang="en-US" sz="2700" dirty="0">
                <a:solidFill>
                  <a:schemeClr val="tx1"/>
                </a:solidFill>
              </a:rPr>
            </a:br>
            <a:r>
              <a:rPr lang="en-US" sz="2700" dirty="0">
                <a:solidFill>
                  <a:schemeClr val="tx1"/>
                </a:solidFill>
              </a:rPr>
              <a:t>        </a:t>
            </a:r>
            <a:r>
              <a:rPr lang="ro-RO" sz="2700" dirty="0">
                <a:solidFill>
                  <a:schemeClr val="tx1"/>
                </a:solidFill>
              </a:rPr>
              <a:t>Iată care a fost oferta noastră educaţională pentru</a:t>
            </a:r>
            <a:r>
              <a:rPr lang="en-US" sz="2700" dirty="0">
                <a:solidFill>
                  <a:schemeClr val="tx1"/>
                </a:solidFill>
              </a:rPr>
              <a:t> </a:t>
            </a:r>
            <a:r>
              <a:rPr lang="ro-RO" sz="2700" dirty="0">
                <a:solidFill>
                  <a:schemeClr val="tx1"/>
                </a:solidFill>
              </a:rPr>
              <a:t>anul şcolar</a:t>
            </a:r>
            <a:r>
              <a:rPr lang="en-US" sz="2700" dirty="0">
                <a:solidFill>
                  <a:schemeClr val="tx1"/>
                </a:solidFill>
              </a:rPr>
              <a:t> </a:t>
            </a:r>
            <a:r>
              <a:rPr lang="ro-RO" sz="2700" dirty="0">
                <a:solidFill>
                  <a:schemeClr val="tx1"/>
                </a:solidFill>
              </a:rPr>
              <a:t>20</a:t>
            </a:r>
            <a:r>
              <a:rPr lang="en-US" sz="2700" dirty="0">
                <a:solidFill>
                  <a:schemeClr val="tx1"/>
                </a:solidFill>
              </a:rPr>
              <a:t>22</a:t>
            </a:r>
            <a:r>
              <a:rPr lang="ro-RO" sz="2700" dirty="0">
                <a:solidFill>
                  <a:schemeClr val="tx1"/>
                </a:solidFill>
              </a:rPr>
              <a:t>-20</a:t>
            </a:r>
            <a:r>
              <a:rPr lang="en-US" sz="2700" dirty="0">
                <a:solidFill>
                  <a:schemeClr val="tx1"/>
                </a:solidFill>
              </a:rPr>
              <a:t>23</a:t>
            </a:r>
            <a:r>
              <a:rPr lang="ro-RO" sz="2700" dirty="0">
                <a:solidFill>
                  <a:schemeClr val="tx1"/>
                </a:solidFill>
              </a:rPr>
              <a:t>:</a:t>
            </a:r>
            <a:r>
              <a:rPr lang="en-US" sz="2200" dirty="0">
                <a:solidFill>
                  <a:schemeClr val="tx1"/>
                </a:solidFill>
              </a:rPr>
              <a:t>	</a:t>
            </a:r>
            <a:r>
              <a:rPr lang="en-US" sz="2000" dirty="0"/>
              <a:t>		</a:t>
            </a:r>
            <a:r>
              <a:rPr lang="en-US" sz="2200" dirty="0"/>
              <a:t>				</a:t>
            </a:r>
            <a:r>
              <a:rPr lang="ro-RO" sz="2200" dirty="0"/>
              <a:t> 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8153400" cy="3505200"/>
          </a:xfrm>
        </p:spPr>
        <p:txBody>
          <a:bodyPr>
            <a:normAutofit/>
          </a:bodyPr>
          <a:lstStyle/>
          <a:p>
            <a:pPr lvl="0" algn="ctr">
              <a:buNone/>
            </a:pPr>
            <a:endParaRPr lang="ro-RO"/>
          </a:p>
          <a:p>
            <a:pPr lvl="0" indent="60325" algn="just">
              <a:buNone/>
            </a:pPr>
            <a:endParaRPr lang="ro-RO"/>
          </a:p>
          <a:p>
            <a:pPr lvl="0" algn="ctr">
              <a:buNone/>
            </a:pPr>
            <a:endParaRPr lang="ro-RO" dirty="0"/>
          </a:p>
        </p:txBody>
      </p:sp>
      <p:graphicFrame>
        <p:nvGraphicFramePr>
          <p:cNvPr id="17" name="Content Placeholder 3">
            <a:extLst>
              <a:ext uri="{FF2B5EF4-FFF2-40B4-BE49-F238E27FC236}">
                <a16:creationId xmlns:a16="http://schemas.microsoft.com/office/drawing/2014/main" id="{CD463CC0-B216-E6A6-E7F9-13B4CAB8EBB6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1019175" y="3429000"/>
          <a:ext cx="7210426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034">
            <a:extLst>
              <a:ext uri="{FF2B5EF4-FFF2-40B4-BE49-F238E27FC236}">
                <a16:creationId xmlns:a16="http://schemas.microsoft.com/office/drawing/2014/main" id="{36D16D1E-4205-49F5-BD2A-DA769947C1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012FD100-C039-4E03-B5E4-2EDFA7290A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41936"/>
            <a:ext cx="9144000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39" name="Straight Connector 1038">
            <a:extLst>
              <a:ext uri="{FF2B5EF4-FFF2-40B4-BE49-F238E27FC236}">
                <a16:creationId xmlns:a16="http://schemas.microsoft.com/office/drawing/2014/main" id="{4418FCD2-8448-4A81-8EB4-72250F7827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265709"/>
          </a:xfrm>
          <a:noFill/>
          <a:ln>
            <a:solidFill>
              <a:srgbClr val="00B050"/>
            </a:solidFill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dirty="0"/>
              <a:t>     </a:t>
            </a:r>
            <a:r>
              <a:rPr lang="ro-RO" sz="2800" dirty="0"/>
              <a:t>În timpul anului şcolar elevii au participat la numeroase </a:t>
            </a:r>
            <a:r>
              <a:rPr lang="ro-RO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activităţi extraşcolare </a:t>
            </a:r>
            <a:r>
              <a:rPr lang="ro-RO" sz="2800" dirty="0"/>
              <a:t>şi</a:t>
            </a:r>
            <a:r>
              <a:rPr lang="ro-RO" sz="2800" b="1" dirty="0"/>
              <a:t> </a:t>
            </a:r>
            <a:r>
              <a:rPr lang="ro-RO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extracurriculare</a:t>
            </a:r>
            <a:r>
              <a:rPr lang="ro-RO" sz="2800" b="1" dirty="0"/>
              <a:t> </a:t>
            </a:r>
            <a:r>
              <a:rPr lang="ro-RO" sz="2800" dirty="0"/>
              <a:t>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13252"/>
            <a:ext cx="2884519" cy="4528198"/>
          </a:xfrm>
        </p:spPr>
        <p:txBody>
          <a:bodyPr>
            <a:noAutofit/>
          </a:bodyPr>
          <a:lstStyle/>
          <a:p>
            <a:pPr defTabSz="667512">
              <a:spcBef>
                <a:spcPts val="876"/>
              </a:spcBef>
              <a:spcAft>
                <a:spcPts val="146"/>
              </a:spcAft>
              <a:buFont typeface="Arial" panose="020B0604020202020204" pitchFamily="34" charset="0"/>
              <a:buChar char="•"/>
            </a:pPr>
            <a:r>
              <a:rPr lang="ro-RO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Club de şah şi jocuri logice</a:t>
            </a:r>
            <a:endParaRPr lang="ro-RO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 defTabSz="667512">
              <a:spcBef>
                <a:spcPts val="876"/>
              </a:spcBef>
              <a:spcAft>
                <a:spcPts val="146"/>
              </a:spcAft>
              <a:buFont typeface="Arial" panose="020B0604020202020204" pitchFamily="34" charset="0"/>
              <a:buChar char="•"/>
            </a:pPr>
            <a:r>
              <a:rPr lang="ro-RO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Dansuri tradiţionale greceşti</a:t>
            </a:r>
            <a:endParaRPr lang="ro-RO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 defTabSz="667512">
              <a:spcBef>
                <a:spcPts val="876"/>
              </a:spcBef>
              <a:spcAft>
                <a:spcPts val="146"/>
              </a:spcAft>
              <a:buFont typeface="Arial" panose="020B0604020202020204" pitchFamily="34" charset="0"/>
              <a:buChar char="•"/>
            </a:pPr>
            <a:r>
              <a:rPr lang="ro-RO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Programe şi proiecte educaţionale la nivel local/</a:t>
            </a:r>
            <a:r>
              <a:rPr lang="en-US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o-RO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naţional/</a:t>
            </a:r>
            <a:r>
              <a:rPr lang="en-US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 </a:t>
            </a:r>
            <a:r>
              <a:rPr lang="ro-RO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internaţional</a:t>
            </a:r>
            <a:endParaRPr lang="ro-RO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 defTabSz="667512">
              <a:spcBef>
                <a:spcPts val="876"/>
              </a:spcBef>
              <a:spcAft>
                <a:spcPts val="146"/>
              </a:spcAft>
              <a:buFont typeface="Arial" panose="020B0604020202020204" pitchFamily="34" charset="0"/>
              <a:buChar char="•"/>
            </a:pPr>
            <a:r>
              <a:rPr lang="ro-RO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Excursii tematice</a:t>
            </a:r>
            <a:r>
              <a:rPr lang="en-US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o-RO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şi tabere</a:t>
            </a:r>
            <a:endParaRPr lang="ro-RO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 defTabSz="667512">
              <a:spcBef>
                <a:spcPts val="876"/>
              </a:spcBef>
              <a:spcAft>
                <a:spcPts val="146"/>
              </a:spcAft>
              <a:buFont typeface="Arial" panose="020B0604020202020204" pitchFamily="34" charset="0"/>
              <a:buChar char="•"/>
            </a:pPr>
            <a:r>
              <a:rPr lang="ro-RO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Ateliere de creaţie</a:t>
            </a:r>
            <a:endParaRPr lang="en-US" i="1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 defTabSz="667512">
              <a:spcBef>
                <a:spcPts val="876"/>
              </a:spcBef>
              <a:spcAft>
                <a:spcPts val="146"/>
              </a:spcAft>
              <a:buFont typeface="Arial" panose="020B0604020202020204" pitchFamily="34" charset="0"/>
              <a:buChar char="•"/>
            </a:pPr>
            <a:r>
              <a:rPr lang="ro-RO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Concursuri școlare</a:t>
            </a:r>
            <a:endParaRPr lang="ro-RO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 defTabSz="667512">
              <a:spcBef>
                <a:spcPts val="876"/>
              </a:spcBef>
              <a:spcAft>
                <a:spcPts val="146"/>
              </a:spcAft>
              <a:buFont typeface="Arial" panose="020B0604020202020204" pitchFamily="34" charset="0"/>
              <a:buChar char="•"/>
            </a:pPr>
            <a:r>
              <a:rPr lang="ro-RO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Serbări </a:t>
            </a:r>
            <a:r>
              <a:rPr lang="ro-RO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pentru: </a:t>
            </a:r>
            <a:endParaRPr lang="en-US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 marL="0" indent="0" defTabSz="667512">
              <a:spcBef>
                <a:spcPts val="876"/>
              </a:spcBef>
              <a:spcAft>
                <a:spcPts val="146"/>
              </a:spcAft>
              <a:buNone/>
            </a:pPr>
            <a:r>
              <a:rPr lang="ro-RO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Crăciun, Ziua Unirii, Ziua şcolii, Ziua femeii, Ziua Europei</a:t>
            </a:r>
            <a:endParaRPr lang="en-US" i="1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2021" y="3505765"/>
            <a:ext cx="1426983" cy="1086428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96260">
            <a:off x="3489544" y="1987997"/>
            <a:ext cx="1224219" cy="1224219"/>
          </a:xfrm>
          <a:prstGeom prst="roundRect">
            <a:avLst>
              <a:gd name="adj" fmla="val 16667"/>
            </a:avLst>
          </a:prstGeom>
          <a:ln w="28575"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6211">
            <a:off x="6199970" y="1994754"/>
            <a:ext cx="1289709" cy="1289709"/>
          </a:xfrm>
          <a:prstGeom prst="roundRect">
            <a:avLst>
              <a:gd name="adj" fmla="val 16667"/>
            </a:avLst>
          </a:prstGeom>
          <a:ln w="9525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21471">
            <a:off x="7584332" y="3792231"/>
            <a:ext cx="1374999" cy="949313"/>
          </a:xfrm>
          <a:prstGeom prst="roundRect">
            <a:avLst>
              <a:gd name="adj" fmla="val 16667"/>
            </a:avLst>
          </a:prstGeom>
          <a:ln w="28575">
            <a:solidFill>
              <a:srgbClr val="FFC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A group of people sitting on steps&#10;&#10;Description automatically generated with medium confidence">
            <a:extLst>
              <a:ext uri="{FF2B5EF4-FFF2-40B4-BE49-F238E27FC236}">
                <a16:creationId xmlns:a16="http://schemas.microsoft.com/office/drawing/2014/main" id="{6FB70F26-F015-E444-FD24-806274771FF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2550">
            <a:off x="3214990" y="5060849"/>
            <a:ext cx="1631784" cy="1105794"/>
          </a:xfrm>
          <a:prstGeom prst="roundRect">
            <a:avLst>
              <a:gd name="adj" fmla="val 16667"/>
            </a:avLst>
          </a:prstGeom>
          <a:ln w="9525">
            <a:solidFill>
              <a:srgbClr val="00B0F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 descr="A group of people standing in a cave&#10;&#10;Description automatically generated with medium confidence">
            <a:extLst>
              <a:ext uri="{FF2B5EF4-FFF2-40B4-BE49-F238E27FC236}">
                <a16:creationId xmlns:a16="http://schemas.microsoft.com/office/drawing/2014/main" id="{99D91123-E39E-1194-9FCB-30DF09AA4D3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560" y="4719362"/>
            <a:ext cx="973399" cy="1530154"/>
          </a:xfrm>
          <a:prstGeom prst="roundRect">
            <a:avLst>
              <a:gd name="adj" fmla="val 16667"/>
            </a:avLst>
          </a:prstGeom>
          <a:ln w="9525"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 descr="A group of people walking on a road&#10;&#10;Description automatically generated with medium confidence">
            <a:extLst>
              <a:ext uri="{FF2B5EF4-FFF2-40B4-BE49-F238E27FC236}">
                <a16:creationId xmlns:a16="http://schemas.microsoft.com/office/drawing/2014/main" id="{81ECC275-8549-6C80-3A40-56BCC7AA309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1734">
            <a:off x="3404371" y="3545615"/>
            <a:ext cx="898373" cy="1306724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 descr="A picture containing person&#10;&#10;Description automatically generated">
            <a:extLst>
              <a:ext uri="{FF2B5EF4-FFF2-40B4-BE49-F238E27FC236}">
                <a16:creationId xmlns:a16="http://schemas.microsoft.com/office/drawing/2014/main" id="{D326E0D2-1785-DC14-568B-B85D09DBD7F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3655">
            <a:off x="6116440" y="4860807"/>
            <a:ext cx="1193008" cy="1290960"/>
          </a:xfrm>
          <a:prstGeom prst="roundRect">
            <a:avLst>
              <a:gd name="adj" fmla="val 16667"/>
            </a:avLst>
          </a:prstGeom>
          <a:ln>
            <a:solidFill>
              <a:srgbClr val="00B0F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 descr="A group of children digging in the ground&#10;&#10;Description automatically generated">
            <a:extLst>
              <a:ext uri="{FF2B5EF4-FFF2-40B4-BE49-F238E27FC236}">
                <a16:creationId xmlns:a16="http://schemas.microsoft.com/office/drawing/2014/main" id="{475F69A9-5F88-1AD8-7CFB-7BFA946311A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235" y="1797367"/>
            <a:ext cx="1141780" cy="15223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 descr="A group of kids looking at books on shelves&#10;&#10;Description automatically generated">
            <a:extLst>
              <a:ext uri="{FF2B5EF4-FFF2-40B4-BE49-F238E27FC236}">
                <a16:creationId xmlns:a16="http://schemas.microsoft.com/office/drawing/2014/main" id="{8B75D29D-387A-97B4-0281-3F699662565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7338">
            <a:off x="7648936" y="2092471"/>
            <a:ext cx="1105352" cy="1522876"/>
          </a:xfrm>
          <a:prstGeom prst="roundRect">
            <a:avLst>
              <a:gd name="adj" fmla="val 16667"/>
            </a:avLst>
          </a:prstGeom>
          <a:ln w="28575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4382A19A-D811-16ED-CBA1-4DF9C573259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959" y="3558257"/>
            <a:ext cx="1426982" cy="955186"/>
          </a:xfrm>
          <a:prstGeom prst="roundRect">
            <a:avLst>
              <a:gd name="adj" fmla="val 16667"/>
            </a:avLst>
          </a:prstGeom>
          <a:ln w="28575">
            <a:solidFill>
              <a:srgbClr val="92D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18" descr="A group of children holding boxes&#10;&#10;Description automatically generated">
            <a:extLst>
              <a:ext uri="{FF2B5EF4-FFF2-40B4-BE49-F238E27FC236}">
                <a16:creationId xmlns:a16="http://schemas.microsoft.com/office/drawing/2014/main" id="{41B076E6-BE3B-507E-FF34-41B4CA18EEE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487" y="5017865"/>
            <a:ext cx="1528249" cy="1146187"/>
          </a:xfrm>
          <a:prstGeom prst="roundRect">
            <a:avLst>
              <a:gd name="adj" fmla="val 16667"/>
            </a:avLst>
          </a:prstGeom>
          <a:ln w="28575">
            <a:solidFill>
              <a:srgbClr val="00B0F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6603"/>
            <a:ext cx="8077200" cy="1450757"/>
          </a:xfrm>
        </p:spPr>
        <p:txBody>
          <a:bodyPr>
            <a:normAutofit/>
          </a:bodyPr>
          <a:lstStyle/>
          <a:p>
            <a:r>
              <a:rPr lang="ro-R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PROIECTE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PARTENERIATE ȘI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PROGRAME</a:t>
            </a:r>
            <a:r>
              <a:rPr lang="ro-R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EDUCAȚIONALE</a:t>
            </a:r>
            <a:endParaRPr lang="en-US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7CA6D4A9-E388-01D8-A3F6-A0AB7016A2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9733676"/>
              </p:ext>
            </p:extLst>
          </p:nvPr>
        </p:nvGraphicFramePr>
        <p:xfrm>
          <a:off x="609600" y="2057400"/>
          <a:ext cx="8077200" cy="4038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" descr="Metal tic-tac-toe game pieces">
            <a:extLst>
              <a:ext uri="{FF2B5EF4-FFF2-40B4-BE49-F238E27FC236}">
                <a16:creationId xmlns:a16="http://schemas.microsoft.com/office/drawing/2014/main" id="{B5A03437-ED68-D053-0853-1C74D43483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  <p:cxnSp>
        <p:nvCxnSpPr>
          <p:cNvPr id="27" name="Straight Connector 8">
            <a:extLst>
              <a:ext uri="{FF2B5EF4-FFF2-40B4-BE49-F238E27FC236}">
                <a16:creationId xmlns:a16="http://schemas.microsoft.com/office/drawing/2014/main" id="{45549E29-E797-4A00-B030-3AB01640CF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>
            <a:normAutofit/>
          </a:bodyPr>
          <a:lstStyle/>
          <a:p>
            <a:r>
              <a:rPr lang="ro-RO" sz="3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PROIECTE</a:t>
            </a:r>
            <a:r>
              <a:rPr lang="en-US" sz="3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PARTENERIATE ȘI </a:t>
            </a:r>
            <a:br>
              <a:rPr lang="en-US" sz="3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PROGRAME</a:t>
            </a:r>
            <a:r>
              <a:rPr lang="ro-RO" sz="3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EDUCAȚIONALE</a:t>
            </a:r>
            <a:r>
              <a:rPr lang="en-US" sz="3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3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ÎN COLABORARE CU ALTE INSTITUȚII ȘCOLARE</a:t>
            </a:r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822960" y="1895288"/>
            <a:ext cx="7543800" cy="4276906"/>
          </a:xfrm>
        </p:spPr>
        <p:txBody>
          <a:bodyPr>
            <a:normAutofit/>
          </a:bodyPr>
          <a:lstStyle/>
          <a:p>
            <a:pPr marL="396875" lvl="1" indent="-336550"/>
            <a:r>
              <a:rPr lang="ro-RO" sz="1500" b="1" i="1" dirty="0">
                <a:solidFill>
                  <a:schemeClr val="tx1"/>
                </a:solidFill>
              </a:rPr>
              <a:t>Cunosc, aleg, mă implic! </a:t>
            </a:r>
            <a:r>
              <a:rPr lang="ro-RO" sz="1500" dirty="0">
                <a:solidFill>
                  <a:schemeClr val="tx1"/>
                </a:solidFill>
              </a:rPr>
              <a:t>(Șc. Gimn. „A</a:t>
            </a:r>
            <a:r>
              <a:rPr lang="en-US" sz="1500" dirty="0" err="1">
                <a:solidFill>
                  <a:schemeClr val="tx1"/>
                </a:solidFill>
              </a:rPr>
              <a:t>lexandru</a:t>
            </a:r>
            <a:r>
              <a:rPr lang="ro-RO" sz="1500" dirty="0">
                <a:solidFill>
                  <a:schemeClr val="tx1"/>
                </a:solidFill>
              </a:rPr>
              <a:t> Costescu</a:t>
            </a:r>
            <a:r>
              <a:rPr lang="en-US" sz="1500" dirty="0">
                <a:solidFill>
                  <a:schemeClr val="tx1"/>
                </a:solidFill>
              </a:rPr>
              <a:t>”</a:t>
            </a:r>
            <a:r>
              <a:rPr lang="ro-RO" sz="1500" dirty="0">
                <a:solidFill>
                  <a:schemeClr val="tx1"/>
                </a:solidFill>
              </a:rPr>
              <a:t>)</a:t>
            </a:r>
          </a:p>
          <a:p>
            <a:pPr marL="396875" lvl="1" indent="-336550"/>
            <a:r>
              <a:rPr lang="ro-RO" sz="1500" b="1" i="1" dirty="0">
                <a:solidFill>
                  <a:schemeClr val="tx1"/>
                </a:solidFill>
              </a:rPr>
              <a:t>Stop intimidare, start cooperare! </a:t>
            </a:r>
            <a:r>
              <a:rPr lang="ro-RO" sz="1500" dirty="0">
                <a:solidFill>
                  <a:schemeClr val="tx1"/>
                </a:solidFill>
              </a:rPr>
              <a:t>(Șc. Gimn. nr. 184)</a:t>
            </a:r>
            <a:endParaRPr lang="en-US" sz="1500" dirty="0">
              <a:solidFill>
                <a:schemeClr val="tx1"/>
              </a:solidFill>
            </a:endParaRPr>
          </a:p>
          <a:p>
            <a:pPr marL="396875" lvl="1" indent="-336550"/>
            <a:r>
              <a:rPr lang="en-US" sz="1500" b="1" i="1" dirty="0">
                <a:solidFill>
                  <a:schemeClr val="tx1"/>
                </a:solidFill>
              </a:rPr>
              <a:t>Sunt antibullying! </a:t>
            </a:r>
            <a:r>
              <a:rPr lang="ro-RO" sz="1500" dirty="0">
                <a:solidFill>
                  <a:schemeClr val="tx1"/>
                </a:solidFill>
              </a:rPr>
              <a:t>(Șc. Gimn. nr. 1</a:t>
            </a:r>
            <a:r>
              <a:rPr lang="en-US" sz="1500" dirty="0">
                <a:solidFill>
                  <a:schemeClr val="tx1"/>
                </a:solidFill>
              </a:rPr>
              <a:t>62</a:t>
            </a:r>
            <a:r>
              <a:rPr lang="ro-RO" sz="1500" dirty="0">
                <a:solidFill>
                  <a:schemeClr val="tx1"/>
                </a:solidFill>
              </a:rPr>
              <a:t>)</a:t>
            </a:r>
            <a:endParaRPr lang="ro-RO" sz="1500" b="1" i="1" dirty="0">
              <a:solidFill>
                <a:schemeClr val="tx1"/>
              </a:solidFill>
            </a:endParaRPr>
          </a:p>
          <a:p>
            <a:pPr marL="396875" lvl="1" indent="-336550"/>
            <a:r>
              <a:rPr lang="ro-RO" sz="1500" b="1" i="1" dirty="0">
                <a:solidFill>
                  <a:schemeClr val="tx1"/>
                </a:solidFill>
              </a:rPr>
              <a:t>Prietenii nonviolenței </a:t>
            </a:r>
            <a:r>
              <a:rPr lang="ro-RO" sz="1500" dirty="0">
                <a:solidFill>
                  <a:schemeClr val="tx1"/>
                </a:solidFill>
              </a:rPr>
              <a:t>(Șc. Gimn. nr. 183)</a:t>
            </a:r>
            <a:endParaRPr lang="en-US" sz="1500" dirty="0">
              <a:solidFill>
                <a:schemeClr val="tx1"/>
              </a:solidFill>
            </a:endParaRPr>
          </a:p>
          <a:p>
            <a:pPr marL="396875" lvl="1" indent="-336550"/>
            <a:r>
              <a:rPr lang="en-US" sz="1500" b="1" i="1" dirty="0">
                <a:solidFill>
                  <a:schemeClr val="tx1"/>
                </a:solidFill>
              </a:rPr>
              <a:t>Pe </a:t>
            </a:r>
            <a:r>
              <a:rPr lang="ro-RO" sz="1500" b="1" i="1" dirty="0">
                <a:solidFill>
                  <a:schemeClr val="tx1"/>
                </a:solidFill>
              </a:rPr>
              <a:t>drumul prieteniei </a:t>
            </a:r>
            <a:r>
              <a:rPr lang="en-US" sz="1500" dirty="0">
                <a:solidFill>
                  <a:schemeClr val="tx1"/>
                </a:solidFill>
              </a:rPr>
              <a:t>(</a:t>
            </a:r>
            <a:r>
              <a:rPr lang="ro-RO" sz="1500" dirty="0">
                <a:solidFill>
                  <a:schemeClr val="tx1"/>
                </a:solidFill>
              </a:rPr>
              <a:t>Șc. Gimn. „</a:t>
            </a:r>
            <a:r>
              <a:rPr lang="en-US" sz="1500" dirty="0">
                <a:solidFill>
                  <a:schemeClr val="tx1"/>
                </a:solidFill>
              </a:rPr>
              <a:t>Nicolae </a:t>
            </a:r>
            <a:r>
              <a:rPr lang="ro-RO" sz="1500" dirty="0">
                <a:solidFill>
                  <a:schemeClr val="tx1"/>
                </a:solidFill>
              </a:rPr>
              <a:t>Titulescu)</a:t>
            </a:r>
            <a:endParaRPr lang="en-US" sz="1500" dirty="0">
              <a:solidFill>
                <a:schemeClr val="tx1"/>
              </a:solidFill>
            </a:endParaRPr>
          </a:p>
          <a:p>
            <a:pPr marL="396875" lvl="1" indent="-336550"/>
            <a:r>
              <a:rPr lang="en-US" sz="1500" b="1" i="1" dirty="0">
                <a:solidFill>
                  <a:schemeClr val="tx1"/>
                </a:solidFill>
              </a:rPr>
              <a:t>O </a:t>
            </a:r>
            <a:r>
              <a:rPr lang="ro-RO" sz="1500" b="1" i="1" dirty="0">
                <a:solidFill>
                  <a:schemeClr val="tx1"/>
                </a:solidFill>
              </a:rPr>
              <a:t>copilărie fericită umăr lângă umăr</a:t>
            </a:r>
            <a:r>
              <a:rPr lang="en-US" sz="1500" b="1" i="1" dirty="0">
                <a:solidFill>
                  <a:schemeClr val="tx1"/>
                </a:solidFill>
              </a:rPr>
              <a:t> </a:t>
            </a:r>
            <a:r>
              <a:rPr lang="en-US" sz="1500" dirty="0">
                <a:solidFill>
                  <a:schemeClr val="tx1"/>
                </a:solidFill>
              </a:rPr>
              <a:t>(</a:t>
            </a:r>
            <a:r>
              <a:rPr lang="ro-RO" sz="1500" dirty="0">
                <a:solidFill>
                  <a:schemeClr val="tx1"/>
                </a:solidFill>
              </a:rPr>
              <a:t>Șc. Gimn. „</a:t>
            </a:r>
            <a:r>
              <a:rPr lang="en-US" sz="1500" dirty="0">
                <a:solidFill>
                  <a:schemeClr val="tx1"/>
                </a:solidFill>
              </a:rPr>
              <a:t>Eugen </a:t>
            </a:r>
            <a:r>
              <a:rPr lang="ro-RO" sz="1500" dirty="0">
                <a:solidFill>
                  <a:schemeClr val="tx1"/>
                </a:solidFill>
              </a:rPr>
              <a:t>Barbu</a:t>
            </a:r>
            <a:r>
              <a:rPr lang="en-US" sz="1500" dirty="0">
                <a:solidFill>
                  <a:schemeClr val="tx1"/>
                </a:solidFill>
              </a:rPr>
              <a:t>”</a:t>
            </a:r>
            <a:r>
              <a:rPr lang="ro-RO" sz="1500" dirty="0">
                <a:solidFill>
                  <a:schemeClr val="tx1"/>
                </a:solidFill>
              </a:rPr>
              <a:t>)</a:t>
            </a:r>
            <a:endParaRPr lang="en-US" sz="1500" dirty="0">
              <a:solidFill>
                <a:schemeClr val="tx1"/>
              </a:solidFill>
            </a:endParaRPr>
          </a:p>
          <a:p>
            <a:pPr marL="396875" lvl="1" indent="-336550"/>
            <a:r>
              <a:rPr lang="en-US" sz="1500" b="1" i="1" dirty="0">
                <a:solidFill>
                  <a:schemeClr val="tx1"/>
                </a:solidFill>
              </a:rPr>
              <a:t>Europa, casa </a:t>
            </a:r>
            <a:r>
              <a:rPr lang="ro-RO" sz="1500" b="1" i="1" dirty="0">
                <a:solidFill>
                  <a:schemeClr val="tx1"/>
                </a:solidFill>
              </a:rPr>
              <a:t>noastră – interferențe culturale </a:t>
            </a:r>
            <a:r>
              <a:rPr lang="en-US" sz="1500" dirty="0">
                <a:solidFill>
                  <a:schemeClr val="tx1"/>
                </a:solidFill>
              </a:rPr>
              <a:t>(</a:t>
            </a:r>
            <a:r>
              <a:rPr lang="ro-RO" sz="1500" dirty="0">
                <a:solidFill>
                  <a:schemeClr val="tx1"/>
                </a:solidFill>
              </a:rPr>
              <a:t>Șc. Gimn. „</a:t>
            </a:r>
            <a:r>
              <a:rPr lang="en-US" sz="1500" dirty="0">
                <a:solidFill>
                  <a:schemeClr val="tx1"/>
                </a:solidFill>
              </a:rPr>
              <a:t>Ion </a:t>
            </a:r>
            <a:r>
              <a:rPr lang="en-US" sz="1500" dirty="0" err="1">
                <a:solidFill>
                  <a:schemeClr val="tx1"/>
                </a:solidFill>
              </a:rPr>
              <a:t>Heliade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ro-RO" sz="1500" dirty="0">
                <a:solidFill>
                  <a:schemeClr val="tx1"/>
                </a:solidFill>
              </a:rPr>
              <a:t>Rădulescu</a:t>
            </a:r>
            <a:r>
              <a:rPr lang="en-US" sz="1500" dirty="0">
                <a:solidFill>
                  <a:schemeClr val="tx1"/>
                </a:solidFill>
              </a:rPr>
              <a:t>”)</a:t>
            </a:r>
          </a:p>
          <a:p>
            <a:pPr marL="396875" lvl="1" indent="-336550"/>
            <a:r>
              <a:rPr lang="en-US" sz="1500" b="1" i="1" dirty="0">
                <a:solidFill>
                  <a:schemeClr val="tx1"/>
                </a:solidFill>
              </a:rPr>
              <a:t>Think Fast, Talk Smart, Public Speaking Is an Art! </a:t>
            </a:r>
            <a:r>
              <a:rPr lang="en-US" sz="1500" dirty="0">
                <a:solidFill>
                  <a:schemeClr val="tx1"/>
                </a:solidFill>
              </a:rPr>
              <a:t>(</a:t>
            </a:r>
            <a:r>
              <a:rPr lang="ro-RO" sz="1500" dirty="0">
                <a:solidFill>
                  <a:schemeClr val="tx1"/>
                </a:solidFill>
              </a:rPr>
              <a:t>Șc. Gimn. nr. </a:t>
            </a:r>
            <a:r>
              <a:rPr lang="en-US" sz="1500" dirty="0">
                <a:solidFill>
                  <a:schemeClr val="tx1"/>
                </a:solidFill>
              </a:rPr>
              <a:t>11</a:t>
            </a:r>
            <a:r>
              <a:rPr lang="ro-RO" sz="1500" dirty="0">
                <a:solidFill>
                  <a:schemeClr val="tx1"/>
                </a:solidFill>
              </a:rPr>
              <a:t>, Buzău</a:t>
            </a:r>
            <a:r>
              <a:rPr lang="en-US" sz="1500" dirty="0">
                <a:solidFill>
                  <a:schemeClr val="tx1"/>
                </a:solidFill>
              </a:rPr>
              <a:t>)</a:t>
            </a:r>
          </a:p>
          <a:p>
            <a:pPr marL="396875" lvl="1" indent="-336550"/>
            <a:r>
              <a:rPr lang="ro-RO" sz="1500" b="1" i="1" dirty="0">
                <a:solidFill>
                  <a:schemeClr val="tx1"/>
                </a:solidFill>
              </a:rPr>
              <a:t>Caragiale și educația copiilor </a:t>
            </a:r>
            <a:r>
              <a:rPr lang="ro-RO" sz="1500" dirty="0">
                <a:solidFill>
                  <a:schemeClr val="tx1"/>
                </a:solidFill>
              </a:rPr>
              <a:t>(proiect educațional</a:t>
            </a:r>
            <a:r>
              <a:rPr lang="en-US" sz="1500" dirty="0">
                <a:solidFill>
                  <a:schemeClr val="tx1"/>
                </a:solidFill>
              </a:rPr>
              <a:t> -</a:t>
            </a:r>
            <a:r>
              <a:rPr lang="ro-RO" sz="1500" dirty="0">
                <a:solidFill>
                  <a:schemeClr val="tx1"/>
                </a:solidFill>
              </a:rPr>
              <a:t> </a:t>
            </a:r>
            <a:r>
              <a:rPr lang="en-US" sz="1500" dirty="0">
                <a:solidFill>
                  <a:schemeClr val="tx1"/>
                </a:solidFill>
              </a:rPr>
              <a:t>CAEM (</a:t>
            </a:r>
            <a:r>
              <a:rPr lang="ro-RO" sz="1500" dirty="0">
                <a:solidFill>
                  <a:schemeClr val="tx1"/>
                </a:solidFill>
              </a:rPr>
              <a:t>Șc. Gimn.</a:t>
            </a:r>
            <a:r>
              <a:rPr lang="en-US" sz="1500" dirty="0">
                <a:solidFill>
                  <a:schemeClr val="tx1"/>
                </a:solidFill>
              </a:rPr>
              <a:t> Nr. 149)</a:t>
            </a:r>
          </a:p>
          <a:p>
            <a:pPr marL="396875" lvl="1" indent="-336550"/>
            <a:r>
              <a:rPr lang="ro-RO" sz="1500" b="1" i="1" dirty="0">
                <a:solidFill>
                  <a:schemeClr val="tx1"/>
                </a:solidFill>
              </a:rPr>
              <a:t>Universitatea lui Eminescu </a:t>
            </a:r>
            <a:r>
              <a:rPr lang="ro-RO" sz="1500" dirty="0">
                <a:solidFill>
                  <a:schemeClr val="tx1"/>
                </a:solidFill>
              </a:rPr>
              <a:t>(proiect educațional</a:t>
            </a:r>
            <a:r>
              <a:rPr lang="en-US" sz="1500" dirty="0">
                <a:solidFill>
                  <a:schemeClr val="tx1"/>
                </a:solidFill>
              </a:rPr>
              <a:t> -</a:t>
            </a:r>
            <a:r>
              <a:rPr lang="ro-RO" sz="1500" dirty="0">
                <a:solidFill>
                  <a:schemeClr val="tx1"/>
                </a:solidFill>
              </a:rPr>
              <a:t> </a:t>
            </a:r>
            <a:r>
              <a:rPr lang="en-US" sz="1500" dirty="0">
                <a:solidFill>
                  <a:schemeClr val="tx1"/>
                </a:solidFill>
              </a:rPr>
              <a:t>CAEM (</a:t>
            </a:r>
            <a:r>
              <a:rPr lang="ro-RO" sz="1500" dirty="0">
                <a:solidFill>
                  <a:schemeClr val="tx1"/>
                </a:solidFill>
              </a:rPr>
              <a:t>Șc. Gimn.</a:t>
            </a:r>
            <a:r>
              <a:rPr lang="en-US" sz="1500" dirty="0">
                <a:solidFill>
                  <a:schemeClr val="tx1"/>
                </a:solidFill>
              </a:rPr>
              <a:t> Nr. 149)</a:t>
            </a:r>
          </a:p>
          <a:p>
            <a:pPr marL="396875" lvl="1" indent="-336550"/>
            <a:r>
              <a:rPr lang="ro-RO" sz="1500" b="1" i="1" dirty="0">
                <a:solidFill>
                  <a:schemeClr val="tx1"/>
                </a:solidFill>
              </a:rPr>
              <a:t>Maratonul tradițiilor </a:t>
            </a:r>
            <a:r>
              <a:rPr lang="en-US" sz="1500" dirty="0">
                <a:solidFill>
                  <a:schemeClr val="tx1"/>
                </a:solidFill>
              </a:rPr>
              <a:t>(Festival concurs – CAEM) (</a:t>
            </a:r>
            <a:r>
              <a:rPr lang="ro-RO" sz="1500" dirty="0">
                <a:solidFill>
                  <a:schemeClr val="tx1"/>
                </a:solidFill>
              </a:rPr>
              <a:t>Liceul Teoretic </a:t>
            </a:r>
            <a:r>
              <a:rPr lang="en-US" sz="1500" dirty="0">
                <a:solidFill>
                  <a:schemeClr val="tx1"/>
                </a:solidFill>
              </a:rPr>
              <a:t>Traian)</a:t>
            </a:r>
          </a:p>
          <a:p>
            <a:pPr marL="396875" lvl="1" indent="-336550"/>
            <a:r>
              <a:rPr lang="en-US" sz="1500" b="1" i="1" dirty="0">
                <a:solidFill>
                  <a:schemeClr val="tx1"/>
                </a:solidFill>
              </a:rPr>
              <a:t>Natura, </a:t>
            </a:r>
            <a:r>
              <a:rPr lang="ro-RO" sz="1500" b="1" i="1" dirty="0">
                <a:solidFill>
                  <a:schemeClr val="tx1"/>
                </a:solidFill>
              </a:rPr>
              <a:t>prietena mea </a:t>
            </a:r>
            <a:r>
              <a:rPr lang="ro-RO" sz="1500" dirty="0">
                <a:solidFill>
                  <a:schemeClr val="tx1"/>
                </a:solidFill>
              </a:rPr>
              <a:t>(Șc. Gimn. nr. </a:t>
            </a:r>
            <a:r>
              <a:rPr lang="en-US" sz="1500" dirty="0">
                <a:solidFill>
                  <a:schemeClr val="tx1"/>
                </a:solidFill>
              </a:rPr>
              <a:t>4</a:t>
            </a:r>
            <a:r>
              <a:rPr lang="ro-RO" sz="1500" dirty="0">
                <a:solidFill>
                  <a:schemeClr val="tx1"/>
                </a:solidFill>
              </a:rPr>
              <a:t>)</a:t>
            </a:r>
            <a:endParaRPr lang="en-US" sz="1500" dirty="0">
              <a:solidFill>
                <a:schemeClr val="tx1"/>
              </a:solidFill>
            </a:endParaRPr>
          </a:p>
          <a:p>
            <a:pPr marL="396875" lvl="1" indent="-336550"/>
            <a:r>
              <a:rPr lang="en-US" sz="1500" b="1" i="1" dirty="0">
                <a:solidFill>
                  <a:schemeClr val="tx1"/>
                </a:solidFill>
              </a:rPr>
              <a:t>A </a:t>
            </a:r>
            <a:r>
              <a:rPr lang="ro-RO" sz="1500" b="1" i="1" dirty="0">
                <a:solidFill>
                  <a:schemeClr val="tx1"/>
                </a:solidFill>
              </a:rPr>
              <a:t>învăța – o șansă pentru viitor </a:t>
            </a:r>
            <a:r>
              <a:rPr lang="ro-RO" sz="1500" dirty="0">
                <a:solidFill>
                  <a:schemeClr val="tx1"/>
                </a:solidFill>
              </a:rPr>
              <a:t>CAEN (Liceul Tehnologic Special pentru copii cu deficiențe auditive, Buzău</a:t>
            </a:r>
            <a:r>
              <a:rPr lang="en-US" sz="1500" dirty="0">
                <a:solidFill>
                  <a:schemeClr val="tx1"/>
                </a:solidFill>
              </a:rPr>
              <a:t>)</a:t>
            </a:r>
            <a:endParaRPr lang="en-US" sz="1500" b="1" i="1" dirty="0">
              <a:solidFill>
                <a:schemeClr val="tx1"/>
              </a:solidFill>
            </a:endParaRPr>
          </a:p>
          <a:p>
            <a:pPr marL="396875" lvl="1" indent="-336550"/>
            <a:endParaRPr lang="en-US" sz="1500" b="1" i="1" dirty="0">
              <a:solidFill>
                <a:schemeClr val="tx1"/>
              </a:solidFill>
            </a:endParaRPr>
          </a:p>
          <a:p>
            <a:pPr marL="396875" lvl="1" indent="-336550"/>
            <a:endParaRPr lang="en-US" sz="1500" b="1" i="1" dirty="0">
              <a:solidFill>
                <a:schemeClr val="tx1"/>
              </a:solidFill>
            </a:endParaRPr>
          </a:p>
          <a:p>
            <a:pPr marL="396875" lvl="1" indent="-336550"/>
            <a:endParaRPr lang="en-US" sz="1500" b="1" i="1" dirty="0">
              <a:solidFill>
                <a:schemeClr val="tx1"/>
              </a:solidFill>
            </a:endParaRPr>
          </a:p>
          <a:p>
            <a:pPr marL="396875" lvl="1" indent="-336550"/>
            <a:endParaRPr lang="en-US" sz="1500" dirty="0">
              <a:solidFill>
                <a:schemeClr val="tx1"/>
              </a:solidFill>
            </a:endParaRPr>
          </a:p>
          <a:p>
            <a:pPr marL="396875" lvl="1" indent="-336550"/>
            <a:endParaRPr lang="ro-RO" sz="1500" b="1" i="1" dirty="0">
              <a:solidFill>
                <a:schemeClr val="tx1"/>
              </a:solidFill>
            </a:endParaRPr>
          </a:p>
          <a:p>
            <a:pPr marL="396875" lvl="1" indent="-336550"/>
            <a:endParaRPr lang="en-US" sz="1500" b="1" i="1" dirty="0">
              <a:solidFill>
                <a:schemeClr val="tx1"/>
              </a:solidFill>
            </a:endParaRPr>
          </a:p>
          <a:p>
            <a:pPr marL="396875" lvl="1" indent="-336550"/>
            <a:endParaRPr lang="en-US" sz="1500" b="1" i="1" dirty="0">
              <a:solidFill>
                <a:schemeClr val="tx1"/>
              </a:solidFill>
            </a:endParaRPr>
          </a:p>
          <a:p>
            <a:pPr marL="284163" lvl="1" indent="0">
              <a:buNone/>
            </a:pPr>
            <a:endParaRPr lang="en-US" sz="1500" dirty="0">
              <a:solidFill>
                <a:schemeClr val="tx1"/>
              </a:solidFill>
            </a:endParaRPr>
          </a:p>
          <a:p>
            <a:pPr marL="284163" lvl="1" indent="0">
              <a:buNone/>
            </a:pPr>
            <a:endParaRPr lang="en-US" sz="1500" dirty="0">
              <a:solidFill>
                <a:schemeClr val="tx1"/>
              </a:solidFill>
            </a:endParaRPr>
          </a:p>
          <a:p>
            <a:pPr marL="465138" lvl="1" indent="-180975"/>
            <a:endParaRPr lang="en-US" sz="1500" b="1" i="1" dirty="0">
              <a:solidFill>
                <a:schemeClr val="tx1"/>
              </a:solidFill>
            </a:endParaRPr>
          </a:p>
          <a:p>
            <a:pPr marL="465138" lvl="1" indent="-180975"/>
            <a:endParaRPr lang="en-US" sz="1500" b="1" i="1" dirty="0">
              <a:solidFill>
                <a:schemeClr val="tx1"/>
              </a:solidFill>
            </a:endParaRPr>
          </a:p>
        </p:txBody>
      </p:sp>
      <p:sp>
        <p:nvSpPr>
          <p:cNvPr id="29" name="Rectangle 10">
            <a:extLst>
              <a:ext uri="{FF2B5EF4-FFF2-40B4-BE49-F238E27FC236}">
                <a16:creationId xmlns:a16="http://schemas.microsoft.com/office/drawing/2014/main" id="{C609E9FA-BDDE-45C4-8F5E-974D4208D2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12">
            <a:extLst>
              <a:ext uri="{FF2B5EF4-FFF2-40B4-BE49-F238E27FC236}">
                <a16:creationId xmlns:a16="http://schemas.microsoft.com/office/drawing/2014/main" id="{7737E529-E43B-4948-B3C4-7F6B806FCC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650767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2804" y="4879856"/>
            <a:ext cx="1783406" cy="1337555"/>
          </a:xfrm>
          <a:prstGeom prst="roundRect">
            <a:avLst>
              <a:gd name="adj" fmla="val 16667"/>
            </a:avLst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79057" y="3263262"/>
            <a:ext cx="1428234" cy="1549400"/>
          </a:xfrm>
          <a:prstGeom prst="roundRect">
            <a:avLst>
              <a:gd name="adj" fmla="val 16667"/>
            </a:avLst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0714" y="3403731"/>
            <a:ext cx="1878457" cy="1246763"/>
          </a:xfrm>
          <a:prstGeom prst="roundRect">
            <a:avLst>
              <a:gd name="adj" fmla="val 16667"/>
            </a:avLst>
          </a:prstGeom>
          <a:ln w="12700"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69416" y="4741652"/>
            <a:ext cx="1143000" cy="1524000"/>
          </a:xfrm>
          <a:prstGeom prst="roundRect">
            <a:avLst>
              <a:gd name="adj" fmla="val 16667"/>
            </a:avLst>
          </a:prstGeom>
          <a:ln w="12700">
            <a:solidFill>
              <a:srgbClr val="FFC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0742" y="4889795"/>
            <a:ext cx="1781715" cy="1160187"/>
          </a:xfrm>
          <a:prstGeom prst="roundRect">
            <a:avLst>
              <a:gd name="adj" fmla="val 16667"/>
            </a:avLst>
          </a:prstGeom>
          <a:ln w="12700">
            <a:solidFill>
              <a:srgbClr val="FFC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66F2B0-7392-418C-B2CE-ABD7E60E41E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851" y="1501548"/>
            <a:ext cx="1754915" cy="1316186"/>
          </a:xfrm>
          <a:prstGeom prst="roundRect">
            <a:avLst>
              <a:gd name="adj" fmla="val 16667"/>
            </a:avLst>
          </a:prstGeom>
          <a:ln w="190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72521E-9032-44AE-8028-1CD8B29A259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255" y="3244349"/>
            <a:ext cx="1398435" cy="1432602"/>
          </a:xfrm>
          <a:prstGeom prst="roundRect">
            <a:avLst>
              <a:gd name="adj" fmla="val 16667"/>
            </a:avLst>
          </a:prstGeom>
          <a:ln w="19050">
            <a:solidFill>
              <a:schemeClr val="accent3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A8AF33-C4B5-4A94-9907-D83B759C31A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743" y="4759425"/>
            <a:ext cx="1116341" cy="1488454"/>
          </a:xfrm>
          <a:prstGeom prst="roundRect">
            <a:avLst>
              <a:gd name="adj" fmla="val 16667"/>
            </a:avLst>
          </a:prstGeom>
          <a:ln w="19050"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209B27-73E3-4A00-9CB8-92FFBA8A06B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077" y="5012380"/>
            <a:ext cx="1662194" cy="1246646"/>
          </a:xfrm>
          <a:prstGeom prst="roundRect">
            <a:avLst>
              <a:gd name="adj" fmla="val 16667"/>
            </a:avLst>
          </a:prstGeom>
          <a:ln w="28575">
            <a:solidFill>
              <a:schemeClr val="accent4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2" descr="C:\Users\Simona\Desktop\IMAG2612.jpg">
            <a:extLst>
              <a:ext uri="{FF2B5EF4-FFF2-40B4-BE49-F238E27FC236}">
                <a16:creationId xmlns:a16="http://schemas.microsoft.com/office/drawing/2014/main" id="{10F6A03D-1137-D0F3-A64C-54E19AA71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07291" y="1501548"/>
            <a:ext cx="1891749" cy="1318491"/>
          </a:xfrm>
          <a:prstGeom prst="roundRect">
            <a:avLst>
              <a:gd name="adj" fmla="val 16667"/>
            </a:avLst>
          </a:prstGeom>
          <a:ln>
            <a:solidFill>
              <a:srgbClr val="00B0F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8387B5BC-4227-5A9F-5039-65E3D72AF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742" y="273710"/>
            <a:ext cx="8200342" cy="716890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ACTIVITĂȚI ȘCOLARE ȘI EXTRAȘCOLARE </a:t>
            </a:r>
          </a:p>
        </p:txBody>
      </p:sp>
      <p:pic>
        <p:nvPicPr>
          <p:cNvPr id="4" name="Picture 3" descr="A picture containing tree, outdoor, person, nature&#10;&#10;Description automatically generated">
            <a:extLst>
              <a:ext uri="{FF2B5EF4-FFF2-40B4-BE49-F238E27FC236}">
                <a16:creationId xmlns:a16="http://schemas.microsoft.com/office/drawing/2014/main" id="{35DEE14F-88DF-EF50-3749-103679F6345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743" y="1382944"/>
            <a:ext cx="1003457" cy="1783923"/>
          </a:xfrm>
          <a:prstGeom prst="roundRect">
            <a:avLst>
              <a:gd name="adj" fmla="val 16667"/>
            </a:avLst>
          </a:prstGeom>
          <a:ln>
            <a:solidFill>
              <a:srgbClr val="FFC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 descr="A picture containing tree, outdoor, person, park&#10;&#10;Description automatically generated">
            <a:extLst>
              <a:ext uri="{FF2B5EF4-FFF2-40B4-BE49-F238E27FC236}">
                <a16:creationId xmlns:a16="http://schemas.microsoft.com/office/drawing/2014/main" id="{ADF57189-70E6-9921-1F3B-29C249D7331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419" y="3140906"/>
            <a:ext cx="1116341" cy="1506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 descr="A group of people walking on a road&#10;&#10;Description automatically generated with medium confidence">
            <a:extLst>
              <a:ext uri="{FF2B5EF4-FFF2-40B4-BE49-F238E27FC236}">
                <a16:creationId xmlns:a16="http://schemas.microsoft.com/office/drawing/2014/main" id="{D6A4E10B-8D55-E3FC-6BC0-24711A9BC81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435" y="1382944"/>
            <a:ext cx="1098628" cy="1598004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17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768348FC-50B6-2F43-E598-108BDED6E49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69" y="1388111"/>
            <a:ext cx="1182230" cy="17787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Picture 19" descr="A picture containing outdoor, building, house&#10;&#10;Description automatically generated">
            <a:extLst>
              <a:ext uri="{FF2B5EF4-FFF2-40B4-BE49-F238E27FC236}">
                <a16:creationId xmlns:a16="http://schemas.microsoft.com/office/drawing/2014/main" id="{21BDA4DB-CFC4-0C4E-AC32-102A73076ED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776" y="2992052"/>
            <a:ext cx="886096" cy="1575282"/>
          </a:xfrm>
          <a:prstGeom prst="roundRect">
            <a:avLst>
              <a:gd name="adj" fmla="val 16667"/>
            </a:avLst>
          </a:prstGeom>
          <a:ln>
            <a:solidFill>
              <a:srgbClr val="FFC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4" name="Rectangle 5126">
            <a:extLst>
              <a:ext uri="{FF2B5EF4-FFF2-40B4-BE49-F238E27FC236}">
                <a16:creationId xmlns:a16="http://schemas.microsoft.com/office/drawing/2014/main" id="{796CD800-C8BF-41B5-983A-3B3D95FA99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05" name="Rectangle 5128">
            <a:extLst>
              <a:ext uri="{FF2B5EF4-FFF2-40B4-BE49-F238E27FC236}">
                <a16:creationId xmlns:a16="http://schemas.microsoft.com/office/drawing/2014/main" id="{ED36A27B-61AE-4AA1-8BD6-7310E072D8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9144000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206" name="Straight Connector 5130">
            <a:extLst>
              <a:ext uri="{FF2B5EF4-FFF2-40B4-BE49-F238E27FC236}">
                <a16:creationId xmlns:a16="http://schemas.microsoft.com/office/drawing/2014/main" id="{511BC4C5-EB16-4C0B-83E6-96A39848CF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207" name="Rectangle 5132">
            <a:extLst>
              <a:ext uri="{FF2B5EF4-FFF2-40B4-BE49-F238E27FC236}">
                <a16:creationId xmlns:a16="http://schemas.microsoft.com/office/drawing/2014/main" id="{2EB56A1A-8685-45C8-A64C-D5045ACB42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0991" y="523684"/>
            <a:ext cx="3011315" cy="11048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</a:t>
            </a:r>
            <a:r>
              <a:rPr lang="en-US" sz="3700" b="1" dirty="0"/>
              <a:t> </a:t>
            </a:r>
            <a:r>
              <a:rPr lang="en-US" sz="3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PARTENERIATE</a:t>
            </a:r>
          </a:p>
        </p:txBody>
      </p:sp>
      <p:pic>
        <p:nvPicPr>
          <p:cNvPr id="5" name="Picture 4" descr="A group of people in a room&#10;&#10;Description automatically generated with medium confidence"/>
          <p:cNvPicPr>
            <a:picLocks noChangeAspect="1" noChangeArrowheads="1"/>
          </p:cNvPicPr>
          <p:nvPr/>
        </p:nvPicPr>
        <p:blipFill rotWithShape="1">
          <a:blip r:embed="rId2" cstate="print"/>
          <a:srcRect l="7260" r="22106" b="1"/>
          <a:stretch/>
        </p:blipFill>
        <p:spPr bwMode="auto">
          <a:xfrm>
            <a:off x="471714" y="623178"/>
            <a:ext cx="2753291" cy="2923485"/>
          </a:xfrm>
          <a:prstGeom prst="rect">
            <a:avLst/>
          </a:prstGeom>
        </p:spPr>
      </p:pic>
      <p:sp>
        <p:nvSpPr>
          <p:cNvPr id="5208" name="Rectangle 5134">
            <a:extLst>
              <a:ext uri="{FF2B5EF4-FFF2-40B4-BE49-F238E27FC236}">
                <a16:creationId xmlns:a16="http://schemas.microsoft.com/office/drawing/2014/main" id="{79DF55E6-8C71-4381-81E4-31D3EBC96D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397" y="623178"/>
            <a:ext cx="1835361" cy="17286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C:\Users\Simona\Desktop\12705529_805381202900288_3494210979681747393_n.jpg"/>
          <p:cNvPicPr>
            <a:picLocks noChangeAspect="1" noChangeArrowheads="1"/>
          </p:cNvPicPr>
          <p:nvPr/>
        </p:nvPicPr>
        <p:blipFill rotWithShape="1">
          <a:blip r:embed="rId3" cstate="print"/>
          <a:srcRect t="5815" r="5" b="5"/>
          <a:stretch/>
        </p:blipFill>
        <p:spPr bwMode="auto">
          <a:xfrm>
            <a:off x="3349397" y="623178"/>
            <a:ext cx="1835361" cy="1728621"/>
          </a:xfrm>
          <a:prstGeom prst="rect">
            <a:avLst/>
          </a:prstGeom>
        </p:spPr>
      </p:pic>
      <p:cxnSp>
        <p:nvCxnSpPr>
          <p:cNvPr id="5209" name="Straight Connector 5136">
            <a:extLst>
              <a:ext uri="{FF2B5EF4-FFF2-40B4-BE49-F238E27FC236}">
                <a16:creationId xmlns:a16="http://schemas.microsoft.com/office/drawing/2014/main" id="{D6E0AD8B-255F-4090-B0E4-668B3F32FC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64253" y="2085703"/>
            <a:ext cx="26746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10" name="Rectangle 5138">
            <a:extLst>
              <a:ext uri="{FF2B5EF4-FFF2-40B4-BE49-F238E27FC236}">
                <a16:creationId xmlns:a16="http://schemas.microsoft.com/office/drawing/2014/main" id="{19DE44C1-A00E-40B3-B723-D1199BD4EB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3709572"/>
            <a:ext cx="2744945" cy="197347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group of people on a stage&#10;&#10;Description automatically generated with medium confidence">
            <a:extLst>
              <a:ext uri="{FF2B5EF4-FFF2-40B4-BE49-F238E27FC236}">
                <a16:creationId xmlns:a16="http://schemas.microsoft.com/office/drawing/2014/main" id="{05397F20-3864-8CAB-1940-AE3E4A3C3ED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9436" r="9887" b="-4"/>
          <a:stretch/>
        </p:blipFill>
        <p:spPr bwMode="auto">
          <a:xfrm>
            <a:off x="480060" y="3709572"/>
            <a:ext cx="2744945" cy="1973474"/>
          </a:xfrm>
          <a:prstGeom prst="rect">
            <a:avLst/>
          </a:prstGeom>
          <a:noFill/>
        </p:spPr>
      </p:pic>
      <p:pic>
        <p:nvPicPr>
          <p:cNvPr id="6" name="Picture 5" descr="A group of women posing for a photo&#10;&#10;Description automatically generated">
            <a:extLst>
              <a:ext uri="{FF2B5EF4-FFF2-40B4-BE49-F238E27FC236}">
                <a16:creationId xmlns:a16="http://schemas.microsoft.com/office/drawing/2014/main" id="{EDDE6FA7-4C31-40DA-90F0-6D4AB020163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7" r="16140" b="4"/>
          <a:stretch/>
        </p:blipFill>
        <p:spPr>
          <a:xfrm rot="21600000">
            <a:off x="3349397" y="2512667"/>
            <a:ext cx="1835361" cy="318156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0991" y="1847188"/>
            <a:ext cx="3011315" cy="4021906"/>
          </a:xfrm>
        </p:spPr>
        <p:txBody>
          <a:bodyPr vert="horz" lIns="0" tIns="45720" rIns="0" bIns="45720" rtlCol="0">
            <a:noAutofit/>
          </a:bodyPr>
          <a:lstStyle/>
          <a:p>
            <a:pPr marL="272733" indent="-285750">
              <a:buFont typeface="Calibri" panose="020F0502020204030204" pitchFamily="34" charset="0"/>
              <a:buChar char="•"/>
            </a:pPr>
            <a:r>
              <a:rPr lang="ro-RO" sz="1200" b="1" dirty="0"/>
              <a:t>Muzeul Țăranului Român</a:t>
            </a:r>
          </a:p>
          <a:p>
            <a:pPr marL="272733" indent="-285750">
              <a:buFont typeface="Calibri" panose="020F0502020204030204" pitchFamily="34" charset="0"/>
              <a:buChar char="•"/>
            </a:pPr>
            <a:r>
              <a:rPr lang="ro-RO" sz="1200" b="1" dirty="0"/>
              <a:t>Muzeul Național Cotroceni</a:t>
            </a:r>
          </a:p>
          <a:p>
            <a:pPr marL="272733" indent="-285750">
              <a:buFont typeface="Calibri" panose="020F0502020204030204" pitchFamily="34" charset="0"/>
              <a:buChar char="•"/>
            </a:pPr>
            <a:r>
              <a:rPr lang="ro-RO" sz="1200" b="1" dirty="0"/>
              <a:t>Muzeul Naţional al Aviaţiei Române </a:t>
            </a:r>
          </a:p>
          <a:p>
            <a:pPr marL="272733" indent="-285750">
              <a:buFont typeface="Calibri" panose="020F0502020204030204" pitchFamily="34" charset="0"/>
              <a:buChar char="•"/>
            </a:pPr>
            <a:r>
              <a:rPr lang="ro-RO" sz="1200" b="1" dirty="0"/>
              <a:t>Asociația „Terapia Comportamentală Aplicată” (ATCA)</a:t>
            </a:r>
          </a:p>
          <a:p>
            <a:pPr marL="272733" indent="-285750">
              <a:buFont typeface="Calibri" panose="020F0502020204030204" pitchFamily="34" charset="0"/>
              <a:buChar char="•"/>
            </a:pPr>
            <a:r>
              <a:rPr lang="ro-RO" sz="1200" b="1" dirty="0"/>
              <a:t>Clubul Sportiv Municipal București</a:t>
            </a:r>
          </a:p>
          <a:p>
            <a:pPr marL="272733" indent="-285750">
              <a:buFont typeface="Calibri" panose="020F0502020204030204" pitchFamily="34" charset="0"/>
              <a:buChar char="•"/>
            </a:pPr>
            <a:r>
              <a:rPr lang="ro-RO" sz="1200" b="1" dirty="0"/>
              <a:t>Biserica Parohială „Sfânta Maria”</a:t>
            </a:r>
          </a:p>
          <a:p>
            <a:pPr marL="272733" indent="-285750">
              <a:buFont typeface="Calibri" panose="020F0502020204030204" pitchFamily="34" charset="0"/>
              <a:buChar char="•"/>
            </a:pPr>
            <a:r>
              <a:rPr lang="ro-RO" sz="1200" b="1" dirty="0"/>
              <a:t>Cambridge Educational of Bucharest</a:t>
            </a:r>
          </a:p>
          <a:p>
            <a:pPr marL="272733" indent="-285750">
              <a:buFont typeface="Calibri" panose="020F0502020204030204" pitchFamily="34" charset="0"/>
              <a:buChar char="•"/>
            </a:pPr>
            <a:r>
              <a:rPr lang="ro-RO" sz="1200" b="1" dirty="0"/>
              <a:t>Biblioteca Metropolitană București</a:t>
            </a:r>
          </a:p>
          <a:p>
            <a:pPr marL="272733" indent="-285750">
              <a:buFont typeface="Calibri" panose="020F0502020204030204" pitchFamily="34" charset="0"/>
              <a:buChar char="•"/>
            </a:pPr>
            <a:r>
              <a:rPr lang="ro-RO" sz="1200" b="1" dirty="0"/>
              <a:t>Editura EDU</a:t>
            </a:r>
          </a:p>
          <a:p>
            <a:pPr marL="272733" indent="-285750">
              <a:buFont typeface="Calibri" panose="020F0502020204030204" pitchFamily="34" charset="0"/>
              <a:buChar char="•"/>
            </a:pPr>
            <a:r>
              <a:rPr lang="ro-RO" sz="1200" b="1" dirty="0"/>
              <a:t>Uniunea Elenă din România (Filiala Elenă București) </a:t>
            </a:r>
          </a:p>
          <a:p>
            <a:pPr marL="272733" indent="-285750">
              <a:buFont typeface="Calibri" panose="020F0502020204030204" pitchFamily="34" charset="0"/>
              <a:buChar char="•"/>
            </a:pPr>
            <a:r>
              <a:rPr lang="ro-RO" sz="1200" b="1" dirty="0"/>
              <a:t>Clubul Școlar al sectorului 1</a:t>
            </a:r>
          </a:p>
        </p:txBody>
      </p:sp>
      <p:sp>
        <p:nvSpPr>
          <p:cNvPr id="5211" name="Rectangle 5140">
            <a:extLst>
              <a:ext uri="{FF2B5EF4-FFF2-40B4-BE49-F238E27FC236}">
                <a16:creationId xmlns:a16="http://schemas.microsoft.com/office/drawing/2014/main" id="{5DD14EB9-7D82-468B-B45D-876BE90A5E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12" name="Rectangle 5142">
            <a:extLst>
              <a:ext uri="{FF2B5EF4-FFF2-40B4-BE49-F238E27FC236}">
                <a16:creationId xmlns:a16="http://schemas.microsoft.com/office/drawing/2014/main" id="{88302865-9184-47F8-9D42-09980A3E5D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2123</TotalTime>
  <Words>2455</Words>
  <Application>Microsoft Office PowerPoint</Application>
  <PresentationFormat>On-screen Show (4:3)</PresentationFormat>
  <Paragraphs>361</Paragraphs>
  <Slides>30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Arial Narrow</vt:lpstr>
      <vt:lpstr>Calibri</vt:lpstr>
      <vt:lpstr>Calibri Light</vt:lpstr>
      <vt:lpstr>Wingdings</vt:lpstr>
      <vt:lpstr>Wingdings 3</vt:lpstr>
      <vt:lpstr>Retrospect</vt:lpstr>
      <vt:lpstr>PowerPoint Presentation</vt:lpstr>
      <vt:lpstr>CINE SUNTEM?</vt:lpstr>
      <vt:lpstr>   Oferta educaţională Instituţia noastră funcţionează în două schimburi, dispunând de:</vt:lpstr>
      <vt:lpstr>       Disciplinele opţionale se aleg de comun acord cu elevii din ciclul gimnazial şi părinţii lor, deoarece Curriculum-ul la decizia şcolii (CDŞ) trebuie să răspundă cerinţelor şi aşteptărilor acestora.          Iată care a fost oferta noastră educaţională pentru anul şcolar 2022-2023:          </vt:lpstr>
      <vt:lpstr>     În timpul anului şcolar elevii au participat la numeroase activităţi extraşcolare şi extracurriculare : </vt:lpstr>
      <vt:lpstr>PROIECTE, PARTENERIATE ȘI  PROGRAME EDUCAȚIONALE</vt:lpstr>
      <vt:lpstr>PROIECTE, PARTENERIATE ȘI  PROGRAME EDUCAȚIONALE  ÎN COLABORARE CU ALTE INSTITUȚII ȘCOLARE</vt:lpstr>
      <vt:lpstr>ACTIVITĂȚI ȘCOLARE ȘI EXTRAȘCOLARE </vt:lpstr>
      <vt:lpstr>ALTE PARTENERIATE</vt:lpstr>
      <vt:lpstr>ELEVI TALENTAȚI</vt:lpstr>
      <vt:lpstr>PREMII OBȚINUTE LA CONCURSUL COMPER Etapa națională (clasele I-IV)  </vt:lpstr>
      <vt:lpstr>PREMII OBȚINUTE LA CONCURSUL COMPER    Etapa națională (clasele I-IV)</vt:lpstr>
      <vt:lpstr>PREMII OBȚINUTE LA OLIMPIADELE ȘCOLARE (clasele V-VIII) </vt:lpstr>
      <vt:lpstr>  PREMII OBȚINUTE LA CONCURSURI ȘCOLARE  (clasele V-VIII) </vt:lpstr>
      <vt:lpstr>PREMII OBȚINUTE LA CONCURSURI ȘCOLARE (clasele V-VIII)</vt:lpstr>
      <vt:lpstr>PREMII OBȚINUTE LA CONCURSURI ȘCOLARE  (clasele V-VIII)</vt:lpstr>
      <vt:lpstr>Unitatea dispune de un semiinternat pentru elevii claselor pregătitoare și I-IV (125 de locuri), o sală de mese, special amenajată (24 locuri) și 4 clase cu predare intensivă a limbii engleze.</vt:lpstr>
      <vt:lpstr>BAZĂ MATERIALĂ MODERNĂ</vt:lpstr>
      <vt:lpstr>PowerPoint Presentation</vt:lpstr>
      <vt:lpstr>PowerPoint Presentation</vt:lpstr>
      <vt:lpstr>CALIFICAREA RESURSEI UMANE ÎN ANUL ȘCOLAR 2022-2023</vt:lpstr>
      <vt:lpstr>SITUAȚIA PERFECȚIONĂRII  CADRELOR DIDACTICE</vt:lpstr>
      <vt:lpstr>PowerPoint Presentation</vt:lpstr>
      <vt:lpstr>SITUAȚIE STATISTICĂ  A REZULTATELOR ȘCOLARE</vt:lpstr>
      <vt:lpstr>FRECVENȚA ELEVILOR</vt:lpstr>
      <vt:lpstr>REZULTATE ȘCOLARE (2016-2023)</vt:lpstr>
      <vt:lpstr>MEDII DE ADMITERE  LA LICEU PESTE 9.00</vt:lpstr>
      <vt:lpstr>Relaţia cu comunitatea</vt:lpstr>
      <vt:lpstr>Unde vrem să ajungem?</vt:lpstr>
      <vt:lpstr>  „Fiecare elev este un diamant care, bine șlefuit, va străluci pentru totdeauna.” (Augusto Cury)      „Un bun profesor este asemeni unei lumânări.  El se mistuie pe sine însuși pentru a lumina calea altora.” (Mustafa Kemal Ataturk)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Simona Marin (RINF)</dc:creator>
  <cp:lastModifiedBy>PODEA CAMELIA</cp:lastModifiedBy>
  <cp:revision>31</cp:revision>
  <dcterms:created xsi:type="dcterms:W3CDTF">2018-10-14T13:08:21Z</dcterms:created>
  <dcterms:modified xsi:type="dcterms:W3CDTF">2023-11-13T15:09:33Z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